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authors.xml" ContentType="application/vnd.ms-powerpoint.author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854" r:id="rId5"/>
    <p:sldMasterId id="2147484871" r:id="rId6"/>
  </p:sldMasterIdLst>
  <p:notesMasterIdLst>
    <p:notesMasterId r:id="rId30"/>
  </p:notesMasterIdLst>
  <p:handoutMasterIdLst>
    <p:handoutMasterId r:id="rId31"/>
  </p:handoutMasterIdLst>
  <p:sldIdLst>
    <p:sldId id="2076136255" r:id="rId7"/>
    <p:sldId id="2076136261" r:id="rId8"/>
    <p:sldId id="2076136245" r:id="rId9"/>
    <p:sldId id="287" r:id="rId10"/>
    <p:sldId id="304" r:id="rId11"/>
    <p:sldId id="305" r:id="rId12"/>
    <p:sldId id="306" r:id="rId13"/>
    <p:sldId id="307" r:id="rId14"/>
    <p:sldId id="289" r:id="rId15"/>
    <p:sldId id="308" r:id="rId16"/>
    <p:sldId id="309" r:id="rId17"/>
    <p:sldId id="288" r:id="rId18"/>
    <p:sldId id="296" r:id="rId19"/>
    <p:sldId id="303" r:id="rId20"/>
    <p:sldId id="290" r:id="rId21"/>
    <p:sldId id="292" r:id="rId22"/>
    <p:sldId id="294" r:id="rId23"/>
    <p:sldId id="302" r:id="rId24"/>
    <p:sldId id="293" r:id="rId25"/>
    <p:sldId id="301" r:id="rId26"/>
    <p:sldId id="300" r:id="rId27"/>
    <p:sldId id="2076136260" r:id="rId28"/>
    <p:sldId id="2076136262" r:id="rId29"/>
  </p:sldIdLst>
  <p:sldSz cx="12192000" cy="6858000"/>
  <p:notesSz cx="6858000" cy="112395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Event" id="{38B656EC-D568-4EF7-8842-9FA1AE1192C9}">
          <p14:sldIdLst>
            <p14:sldId id="2076136255"/>
          </p14:sldIdLst>
        </p14:section>
        <p14:section name="Presentation" id="{111C68EB-42C2-4590-AB8C-55293A14ED12}">
          <p14:sldIdLst>
            <p14:sldId id="2076136261"/>
            <p14:sldId id="2076136245"/>
            <p14:sldId id="287"/>
            <p14:sldId id="304"/>
            <p14:sldId id="305"/>
            <p14:sldId id="306"/>
            <p14:sldId id="307"/>
            <p14:sldId id="289"/>
            <p14:sldId id="308"/>
            <p14:sldId id="309"/>
            <p14:sldId id="288"/>
            <p14:sldId id="296"/>
            <p14:sldId id="303"/>
            <p14:sldId id="290"/>
            <p14:sldId id="292"/>
            <p14:sldId id="294"/>
            <p14:sldId id="302"/>
            <p14:sldId id="293"/>
            <p14:sldId id="301"/>
            <p14:sldId id="300"/>
          </p14:sldIdLst>
        </p14:section>
        <p14:section name="Ask questions" id="{D1779F3F-C10F-4A21-8B7D-233730751585}">
          <p14:sldIdLst>
            <p14:sldId id="2076136260"/>
          </p14:sldIdLst>
        </p14:section>
        <p14:section name="End" id="{6A8D679F-ED40-4695-9457-71786F7369A0}">
          <p14:sldIdLst>
            <p14:sldId id="2076136262"/>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EC4DA09-A143-8FFA-254E-10C8880A7B10}" name="Saku Uchikawa" initials="SU" userId="Anonymous_Saku Uchikawa" providerId="None"/>
  <p188:author id="{C63BA02A-5714-5771-7642-0EA7EE223E07}" name="Damian Brady" initials="DB" userId="S::dabrady@microsoft.com::35ff02a3-97e8-489f-85d5-faec4ffe8341" providerId="AD"/>
  <p188:author id="{2EFD172E-C533-0181-99D3-961D485BFB69}" name="Monica Lueder" initials="ML" userId="S-1-5-21-2127521184-1604012920-1887927527-2598260" providerId="AD"/>
  <p188:author id="{7D451F5A-BE8B-12E1-A46B-F5E28D3A683C}" name="Stephanie Morillo" initials="SM" userId="S::stmorill@microsoft.com::97c4088f-a83d-4e91-bd62-488094ec7e75" providerId="AD"/>
  <p188:author id="{B3D18764-E50E-DF36-9CE8-061B19BE6AF6}" name="Mary Feil-Jacobs" initials="MFJ" userId="Anonymous_Mary Feil-Jacobs" providerId="None"/>
  <p188:author id="{BBE3BE71-3A24-FEB8-2869-B489845E5FB4}" name="Karina Ung" initials="KU" userId="S::karun@microsoft.com::f88cf1fa-7dbd-41b3-9345-55c2b74458aa" providerId="AD"/>
  <p188:author id="{2023349B-CAFF-74E6-6121-D767A4F4B0D7}" name="Lacey Butler" initials="LB" userId="S::labutle@microsoft.com::faf0500f-2275-4139-996d-e89c710b1c13" providerId="AD"/>
  <p188:author id="{7CB4EFA1-7489-BC7D-2548-C21E2E19083B}" name="John Papa" initials="JP" userId="S::jopapa@microsoft.com::3e1ddf95-ae49-4e38-aa10-93493e1fece5" providerId="AD"/>
  <p188:author id="{903D06F5-1E01-5A4A-2E05-DDFB59BD23BB}" name="Mary Feil-Jacobs" initials="MF" userId="S-1-5-21-2127521184-1604012920-1887927527-65006" providerId="AD"/>
  <p188:author id="{0B8A32FE-F1CE-98DE-B0BD-3BDEA804FD72}" name="Tracy Tran" initials="TT" userId="S::tracyt@microsoft.com::7b485f56-8fe8-4efc-a1b3-85e720327ac5"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3444A"/>
    <a:srgbClr val="6A2928"/>
    <a:srgbClr val="D6532B"/>
    <a:srgbClr val="FEF000"/>
    <a:srgbClr val="9CF00D"/>
    <a:srgbClr val="FFFFFF"/>
    <a:srgbClr val="FF9349"/>
    <a:srgbClr val="0078D5"/>
    <a:srgbClr val="D83A00"/>
    <a:srgbClr val="8661C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764" autoAdjust="0"/>
    <p:restoredTop sz="94631" autoAdjust="0"/>
  </p:normalViewPr>
  <p:slideViewPr>
    <p:cSldViewPr snapToGrid="0">
      <p:cViewPr varScale="1">
        <p:scale>
          <a:sx n="64" d="100"/>
          <a:sy n="64" d="100"/>
        </p:scale>
        <p:origin x="786" y="96"/>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Grid="0">
      <p:cViewPr>
        <p:scale>
          <a:sx n="1" d="2"/>
          <a:sy n="1" d="2"/>
        </p:scale>
        <p:origin x="4632" y="223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 Type="http://schemas.openxmlformats.org/officeDocument/2006/relationships/customXml" Target="../customXml/item3.xml"/><Relationship Id="rId21" Type="http://schemas.openxmlformats.org/officeDocument/2006/relationships/slide" Target="slides/slide15.xml"/><Relationship Id="rId34" Type="http://schemas.openxmlformats.org/officeDocument/2006/relationships/theme" Target="theme/theme1.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presProps" Target="presProps.xml"/><Relationship Id="rId74" Type="http://schemas.microsoft.com/office/2018/10/relationships/authors" Target="author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notesMaster" Target="notesMasters/notesMaster1.xml"/><Relationship Id="rId35"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image" Target="../media/image1.emf"/><Relationship Id="rId5" Type="http://schemas.openxmlformats.org/officeDocument/2006/relationships/image" Target="../media/image5.emf"/><Relationship Id="rId4" Type="http://schemas.openxmlformats.org/officeDocument/2006/relationships/image" Target="../media/image4.e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image" Target="../media/image7.e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image" Target="../media/image5.e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image" Target="../media/image5.e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image" Target="../media/image5.e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0.wmf"/><Relationship Id="rId1" Type="http://schemas.openxmlformats.org/officeDocument/2006/relationships/image" Target="../media/image5.e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0.wmf"/><Relationship Id="rId1" Type="http://schemas.openxmlformats.org/officeDocument/2006/relationships/image" Target="../media/image5.e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image" Target="../media/image3.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12/19/2019 12:41 AM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12/19/2019 12:41 AM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how-old.net/"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docs.microsoft.com/en-in/azure/machine-learning/machine-learning-feature-selection-and-engineering" TargetMode="External"/><Relationship Id="rId2" Type="http://schemas.openxmlformats.org/officeDocument/2006/relationships/slide" Target="../slides/slide11.xml"/><Relationship Id="rId1" Type="http://schemas.openxmlformats.org/officeDocument/2006/relationships/notesMaster" Target="../notesMasters/notesMaster1.xml"/><Relationship Id="rId6" Type="http://schemas.openxmlformats.org/officeDocument/2006/relationships/hyperlink" Target="https://msdn.microsoft.com/library/azure/dn905915.aspx" TargetMode="External"/><Relationship Id="rId5" Type="http://schemas.openxmlformats.org/officeDocument/2006/relationships/hyperlink" Target="https://msdn.microsoft.com/library/azure/dn905995.aspx" TargetMode="External"/><Relationship Id="rId4" Type="http://schemas.openxmlformats.org/officeDocument/2006/relationships/hyperlink" Target="https://msdn.microsoft.com/library/azure/dn905960.aspx" TargetMode="Externa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how-old.net/"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4</a:t>
            </a:fld>
            <a:endParaRPr lang="en-US"/>
          </a:p>
        </p:txBody>
      </p:sp>
    </p:spTree>
    <p:extLst>
      <p:ext uri="{BB962C8B-B14F-4D97-AF65-F5344CB8AC3E}">
        <p14:creationId xmlns:p14="http://schemas.microsoft.com/office/powerpoint/2010/main" val="7802427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Microsoft has a rich history of employing machine learning in their products, beginning with the Silicon Valley company they purchased in 1999 and created Hotmail from. Hotmail used</a:t>
            </a:r>
            <a:r>
              <a:rPr lang="en-US" baseline="0" dirty="0"/>
              <a:t> ML to perform advanced spam detection.</a:t>
            </a:r>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13</a:t>
            </a:fld>
            <a:endParaRPr lang="en-US"/>
          </a:p>
        </p:txBody>
      </p:sp>
    </p:spTree>
    <p:extLst>
      <p:ext uri="{BB962C8B-B14F-4D97-AF65-F5344CB8AC3E}">
        <p14:creationId xmlns:p14="http://schemas.microsoft.com/office/powerpoint/2010/main" val="16048096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Azure Machine Learning</a:t>
            </a:r>
            <a:r>
              <a:rPr lang="en-US" dirty="0"/>
              <a:t> is a cloud-based predictive-analytics service that offers a streamlined experience for data scientists of all skill levels. It's accompanied by the Azure Machine Learning Studio (ML Studio), which is a browser-based tool that provides an easy to use, drag-and-drop interface for building machine-learning models. It comes with a library of time-saving experiments and features best-in-class algorithms developed and tested in the real world by Microsoft businesses such as Bing. And its built-in support for </a:t>
            </a:r>
            <a:r>
              <a:rPr lang="en-US" sz="1200" kern="1200" dirty="0">
                <a:solidFill>
                  <a:schemeClr val="tx1"/>
                </a:solidFill>
                <a:effectLst/>
                <a:latin typeface="+mn-lt"/>
                <a:ea typeface="+mn-ea"/>
                <a:cs typeface="+mn-cs"/>
              </a:rPr>
              <a:t>R</a:t>
            </a:r>
            <a:r>
              <a:rPr lang="en-US" dirty="0"/>
              <a:t> and </a:t>
            </a:r>
            <a:r>
              <a:rPr lang="en-US" sz="1200" kern="1200" dirty="0">
                <a:solidFill>
                  <a:schemeClr val="tx1"/>
                </a:solidFill>
                <a:effectLst/>
                <a:latin typeface="+mn-lt"/>
                <a:ea typeface="+mn-ea"/>
                <a:cs typeface="+mn-cs"/>
              </a:rPr>
              <a:t>Python</a:t>
            </a:r>
            <a:r>
              <a:rPr lang="en-US" dirty="0"/>
              <a:t> means you can build custom scripts  to customize your model. Once you've built and trained your model in the ML Studio, you can easily expose it as a Web service that is consumable from a variety of programming languages, or share it with the community by placing it in the </a:t>
            </a:r>
            <a:r>
              <a:rPr lang="en-US" sz="1200" kern="1200" dirty="0">
                <a:solidFill>
                  <a:schemeClr val="tx1"/>
                </a:solidFill>
                <a:effectLst/>
                <a:latin typeface="+mn-lt"/>
                <a:ea typeface="+mn-ea"/>
                <a:cs typeface="+mn-cs"/>
              </a:rPr>
              <a:t>Cortana Intelligence Gallery</a:t>
            </a:r>
            <a:r>
              <a:rPr lang="en-US" dirty="0"/>
              <a:t>.</a:t>
            </a:r>
          </a:p>
        </p:txBody>
      </p:sp>
      <p:sp>
        <p:nvSpPr>
          <p:cNvPr id="4" name="Slide Number Placeholder 3"/>
          <p:cNvSpPr>
            <a:spLocks noGrp="1"/>
          </p:cNvSpPr>
          <p:nvPr>
            <p:ph type="sldNum" sz="quarter" idx="10"/>
          </p:nvPr>
        </p:nvSpPr>
        <p:spPr/>
        <p:txBody>
          <a:bodyPr/>
          <a:lstStyle/>
          <a:p>
            <a:fld id="{01283FAC-A721-45A3-BBDE-EAF2B09B7CD9}" type="slidenum">
              <a:rPr lang="en-US" smtClean="0"/>
              <a:t>14</a:t>
            </a:fld>
            <a:endParaRPr lang="en-US"/>
          </a:p>
        </p:txBody>
      </p:sp>
    </p:spTree>
    <p:extLst>
      <p:ext uri="{BB962C8B-B14F-4D97-AF65-F5344CB8AC3E}">
        <p14:creationId xmlns:p14="http://schemas.microsoft.com/office/powerpoint/2010/main" val="17447079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This quote came from a graduate</a:t>
            </a:r>
            <a:r>
              <a:rPr lang="en-US" baseline="0" dirty="0"/>
              <a:t> student </a:t>
            </a:r>
            <a:r>
              <a:rPr lang="en-US" dirty="0"/>
              <a:t>who attended this class at UMass. He had already accepted at offer</a:t>
            </a:r>
            <a:r>
              <a:rPr lang="en-US" baseline="0" dirty="0"/>
              <a:t> to go to work for </a:t>
            </a:r>
            <a:r>
              <a:rPr lang="en-US" dirty="0"/>
              <a:t>Microsoft post-graduation. </a:t>
            </a:r>
            <a:r>
              <a:rPr lang="en-US" dirty="0">
                <a:sym typeface="Wingdings" panose="05000000000000000000" pitchFamily="2" charset="2"/>
              </a:rPr>
              <a:t></a:t>
            </a:r>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15</a:t>
            </a:fld>
            <a:endParaRPr lang="en-US"/>
          </a:p>
        </p:txBody>
      </p:sp>
    </p:spTree>
    <p:extLst>
      <p:ext uri="{BB962C8B-B14F-4D97-AF65-F5344CB8AC3E}">
        <p14:creationId xmlns:p14="http://schemas.microsoft.com/office/powerpoint/2010/main" val="4382685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ML starts with data, which can come from a variety of sources. The data typically needs to be "cleaned" before</a:t>
            </a:r>
            <a:r>
              <a:rPr lang="en-US" baseline="0" dirty="0"/>
              <a:t> it is used, and ML Studio includes modules to help with the cleaning. (Examples of cleaning include removing rows with missing data, replacing missing data algorithmically, removing duplicate rows, and removing rows containing "outliers." In practice, cleaning the data can be very time-intensive and often consumes 50% of the time required to build the model.) Once the data is ready, you select an algorithm and "train" the model by allowing it to iterate over the data and find patterns in it. After that comes scoring and evaluating the model, which tells you how well the model is able to predict outcomes. All of this is performed visually in ML Studio. Once the model is ready, a few button clicks deploy it as a Web service so it can be called from client apps.</a:t>
            </a:r>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16</a:t>
            </a:fld>
            <a:endParaRPr lang="en-US"/>
          </a:p>
        </p:txBody>
      </p:sp>
    </p:spTree>
    <p:extLst>
      <p:ext uri="{BB962C8B-B14F-4D97-AF65-F5344CB8AC3E}">
        <p14:creationId xmlns:p14="http://schemas.microsoft.com/office/powerpoint/2010/main" val="3935422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ML Studio provides canned implementations of 25 of </a:t>
            </a:r>
            <a:r>
              <a:rPr lang="en-US" sz="1200" kern="1200" baseline="0" dirty="0">
                <a:solidFill>
                  <a:schemeClr val="tx1"/>
                </a:solidFill>
                <a:effectLst/>
                <a:latin typeface="+mn-lt"/>
                <a:ea typeface="+mn-ea"/>
                <a:cs typeface="+mn-cs"/>
              </a:rPr>
              <a:t>the classic algorithms used in machine learning.  It divides them into four categories.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Anomaly detection is the identification of items, events, or observations which do not conform to an expected pattern or other items in a dataset. A classic example is examining a dataset representing banking transactions and detecting potentially fraudulent transactions in that group.</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Regression algorithms seek to establish and quantify relationships between variables. By establishing a relationship between a dependent variable and one or more independent variables, regression analysis can enable the value of a dependent variable to be predicted given a set of inputs with a quantifiable accuracy. A great example can be seen at </a:t>
            </a:r>
            <a:r>
              <a:rPr lang="en-US" sz="1200" u="sng" kern="1200" dirty="0">
                <a:solidFill>
                  <a:schemeClr val="tx1"/>
                </a:solidFill>
                <a:effectLst/>
                <a:latin typeface="+mn-lt"/>
                <a:ea typeface="+mn-ea"/>
                <a:cs typeface="+mn-cs"/>
                <a:hlinkClick r:id="rId3"/>
              </a:rPr>
              <a:t>https://how-old.net/#</a:t>
            </a:r>
            <a:r>
              <a:rPr lang="en-US" sz="1200" kern="1200" dirty="0">
                <a:solidFill>
                  <a:schemeClr val="tx1"/>
                </a:solidFill>
                <a:effectLst/>
                <a:latin typeface="+mn-lt"/>
                <a:ea typeface="+mn-ea"/>
                <a:cs typeface="+mn-cs"/>
              </a:rPr>
              <a:t>, a site that lets you upload a photo and then guesses your age with uncanny accuracy. The site uses Azure Machine Learning and combines classic regression with advanced image recognition.</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purpose of classification algorithms is to identify the category to which an observation belongs based on training data consisting of observations which have already been classified (assigned to a category). A great example is determining whether an e-mail belongs to the "spam" category or the "not-spam" category.</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Clustering seeks to group a set of objects in such a way that objects in the same group (called a cluster) are more similar to each other than to those in other groups (clusters).</a:t>
            </a:r>
          </a:p>
          <a:p>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17</a:t>
            </a:fld>
            <a:endParaRPr lang="en-US"/>
          </a:p>
        </p:txBody>
      </p:sp>
    </p:spTree>
    <p:extLst>
      <p:ext uri="{BB962C8B-B14F-4D97-AF65-F5344CB8AC3E}">
        <p14:creationId xmlns:p14="http://schemas.microsoft.com/office/powerpoint/2010/main" val="22186944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Linear regression has been around for hundreds of years and is widely used in statistical modeling. The simplest form of linear regression (univariate) has one input variable and one output variable. Various</a:t>
            </a:r>
            <a:r>
              <a:rPr lang="en-US" baseline="0" dirty="0"/>
              <a:t> techniques are used to best-fit a line (hence, LINEAR regression) to the data. Multivariate linear regression is similar, but adds additional terms to the equation (b2, b3, and so on).</a:t>
            </a:r>
          </a:p>
          <a:p>
            <a:endParaRPr lang="en-US" baseline="0" dirty="0"/>
          </a:p>
          <a:p>
            <a:r>
              <a:rPr lang="en-US" baseline="0" dirty="0"/>
              <a:t>Training a linear regression model with millions of values can take time, but once the model is trained, using it to perform predictive analysis is fast because "running" the model involves little more than solving an equation whose coefficients have already been computed (during training).</a:t>
            </a:r>
            <a:br>
              <a:rPr lang="en-US" baseline="0" dirty="0"/>
            </a:br>
            <a:br>
              <a:rPr lang="en-US" baseline="0" dirty="0"/>
            </a:br>
            <a:r>
              <a:rPr lang="en-US" baseline="0" dirty="0"/>
              <a:t>This illustration can be used to explain why picking the right algorithm is key to building an effective model. If there is not a relatively linear relationship between input variable(s) and output variable(s), then linear regression won't produce a robust predictive model.</a:t>
            </a:r>
          </a:p>
          <a:p>
            <a:endParaRPr lang="en-IN" baseline="0" dirty="0"/>
          </a:p>
          <a:p>
            <a:r>
              <a:rPr lang="en-IN" baseline="0" dirty="0"/>
              <a:t>M</a:t>
            </a:r>
            <a:r>
              <a:rPr lang="en-US" baseline="0" dirty="0"/>
              <a:t> = </a:t>
            </a:r>
            <a:r>
              <a:rPr lang="en-US" baseline="0" dirty="0" err="1"/>
              <a:t>xbar</a:t>
            </a:r>
            <a:r>
              <a:rPr lang="en-US" baseline="0" dirty="0"/>
              <a:t> * </a:t>
            </a:r>
            <a:r>
              <a:rPr lang="en-US" baseline="0" dirty="0" err="1"/>
              <a:t>ybar</a:t>
            </a:r>
            <a:r>
              <a:rPr lang="en-US" baseline="0" dirty="0"/>
              <a:t> – </a:t>
            </a:r>
            <a:r>
              <a:rPr lang="en-US" baseline="0" dirty="0" err="1"/>
              <a:t>xy</a:t>
            </a:r>
            <a:r>
              <a:rPr lang="en-US" baseline="0" dirty="0"/>
              <a:t> bar   / </a:t>
            </a:r>
            <a:r>
              <a:rPr lang="en-US" baseline="0" dirty="0" err="1"/>
              <a:t>Xbar</a:t>
            </a:r>
            <a:r>
              <a:rPr lang="en-US" baseline="0" dirty="0"/>
              <a:t> Square – </a:t>
            </a:r>
            <a:r>
              <a:rPr lang="en-US" baseline="0" dirty="0" err="1"/>
              <a:t>Xsqure</a:t>
            </a:r>
            <a:r>
              <a:rPr lang="en-US" baseline="0" dirty="0"/>
              <a:t> bar</a:t>
            </a:r>
          </a:p>
          <a:p>
            <a:endParaRPr lang="en-IN" baseline="0" dirty="0"/>
          </a:p>
          <a:p>
            <a:r>
              <a:rPr lang="en-IN" baseline="0" dirty="0"/>
              <a:t>B</a:t>
            </a:r>
            <a:r>
              <a:rPr lang="en-US" baseline="0" dirty="0"/>
              <a:t> = y bar – m </a:t>
            </a:r>
            <a:r>
              <a:rPr lang="en-US" baseline="0" dirty="0" err="1"/>
              <a:t>xbar</a:t>
            </a:r>
            <a:endParaRPr lang="en-US" baseline="0" dirty="0"/>
          </a:p>
          <a:p>
            <a:endParaRPr lang="en-IN" baseline="0" dirty="0"/>
          </a:p>
          <a:p>
            <a:r>
              <a:rPr lang="en-IN" baseline="0" dirty="0"/>
              <a:t>Y</a:t>
            </a:r>
            <a:r>
              <a:rPr lang="en-US" baseline="0" dirty="0"/>
              <a:t> = b + mx</a:t>
            </a:r>
          </a:p>
          <a:p>
            <a:endParaRPr lang="en-IN" baseline="0" dirty="0"/>
          </a:p>
          <a:p>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18</a:t>
            </a:fld>
            <a:endParaRPr lang="en-US"/>
          </a:p>
        </p:txBody>
      </p:sp>
    </p:spTree>
    <p:extLst>
      <p:ext uri="{BB962C8B-B14F-4D97-AF65-F5344CB8AC3E}">
        <p14:creationId xmlns:p14="http://schemas.microsoft.com/office/powerpoint/2010/main" val="33064357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The Azure ML Cheat Sheet helps</a:t>
            </a:r>
            <a:r>
              <a:rPr lang="en-US" baseline="0" dirty="0"/>
              <a:t> you pick the right algorithm for a model, even if you're not a trained data scientist. </a:t>
            </a:r>
            <a:r>
              <a:rPr lang="en-US" dirty="0"/>
              <a:t>One example is if you want to use a set of input values to predict</a:t>
            </a:r>
            <a:r>
              <a:rPr lang="en-US" baseline="0" dirty="0"/>
              <a:t> an output value from a continuous set of values (e.g., a person's age), use linear regression. But if you're more interested in the distribution of the output, you might use fast forest quantile regression instead. An example of when you would use the latter is using growth charts to assess child development. "Abby's height is in the 10% quantile of the heights of kids her age." Classification algorithms, by contrast, are used to predict a value from a discrete set of values -- for example, classifying an e-mail as spam or not spam.</a:t>
            </a:r>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19</a:t>
            </a:fld>
            <a:endParaRPr lang="en-US"/>
          </a:p>
        </p:txBody>
      </p:sp>
    </p:spTree>
    <p:extLst>
      <p:ext uri="{BB962C8B-B14F-4D97-AF65-F5344CB8AC3E}">
        <p14:creationId xmlns:p14="http://schemas.microsoft.com/office/powerpoint/2010/main" val="675319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deployed as a Web service, a model can be used</a:t>
            </a:r>
            <a:r>
              <a:rPr lang="en-US" baseline="0" dirty="0"/>
              <a:t> with simple REST calls over HTTP. This enables developers to build "smart apps" that get their intelligence from ML. In the next lab, students will build and train an ML model, deploy it as a Web service, and then write a client app that uses it.</a:t>
            </a:r>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20</a:t>
            </a:fld>
            <a:endParaRPr lang="en-US"/>
          </a:p>
        </p:txBody>
      </p:sp>
    </p:spTree>
    <p:extLst>
      <p:ext uri="{BB962C8B-B14F-4D97-AF65-F5344CB8AC3E}">
        <p14:creationId xmlns:p14="http://schemas.microsoft.com/office/powerpoint/2010/main" val="19998001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Good book -- and free!</a:t>
            </a:r>
            <a:r>
              <a:rPr lang="en-US" baseline="0" dirty="0"/>
              <a:t> Another recommended book on Azure Machine is Learning is "Predictive Analytics with Microsoft Azure Machine Learning " (https://www.amazon.com/Predictive-Analytics-Microsoft-Machine-Learning/dp/1484212010).</a:t>
            </a:r>
            <a:endParaRPr lang="en-US" dirty="0"/>
          </a:p>
        </p:txBody>
      </p:sp>
      <p:sp>
        <p:nvSpPr>
          <p:cNvPr id="4" name="Slide Number Placeholder 3"/>
          <p:cNvSpPr>
            <a:spLocks noGrp="1"/>
          </p:cNvSpPr>
          <p:nvPr>
            <p:ph type="sldNum" sz="quarter" idx="10"/>
          </p:nvPr>
        </p:nvSpPr>
        <p:spPr/>
        <p:txBody>
          <a:bodyPr/>
          <a:lstStyle/>
          <a:p>
            <a:fld id="{BC60BE34-BC89-4C98-A56B-79B7A098D024}" type="slidenum">
              <a:rPr lang="en-US" smtClean="0">
                <a:solidFill>
                  <a:prstClr val="black"/>
                </a:solidFill>
              </a:rPr>
              <a:pPr/>
              <a:t>21</a:t>
            </a:fld>
            <a:endParaRPr lang="en-US">
              <a:solidFill>
                <a:prstClr val="black"/>
              </a:solidFill>
            </a:endParaRPr>
          </a:p>
        </p:txBody>
      </p:sp>
    </p:spTree>
    <p:extLst>
      <p:ext uri="{BB962C8B-B14F-4D97-AF65-F5344CB8AC3E}">
        <p14:creationId xmlns:p14="http://schemas.microsoft.com/office/powerpoint/2010/main" val="18888754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1. Machine Learning finds patterns in large volumes of data and uses those patterns to perform predictive analysis. </a:t>
            </a: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2. Machine learning models fall into two broad categories: </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	supervised and unsupervised. </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3. In supervised learning, the model is "trained" with a large volume of data and algorithms are then used to predict an outcome from future inputs. Most supervised learning models use regression algorithms to compute an outcome from a continuous set of possible outcomes (for example, your score on a test), or classification algorithms to compute the probability of an outcome from a finite set of possible outcomes (for example, the probability that an e-mail is spam or a credit-card transaction is fraudulent). </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4. In unsupervised learning, the computer isn't trained, but is presented with a set of data and challenged to find relationships in it. K-Means Clustering is a common unsupervised learning algorithm. For a great explanation of how it works, see https://blog.intercom.io/machine-learning-way-easier-than-it-looks/.</a:t>
            </a:r>
            <a:endParaRPr lang="en-US" dirty="0"/>
          </a:p>
          <a:p>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5</a:t>
            </a:fld>
            <a:endParaRPr lang="en-US"/>
          </a:p>
        </p:txBody>
      </p:sp>
    </p:spTree>
    <p:extLst>
      <p:ext uri="{BB962C8B-B14F-4D97-AF65-F5344CB8AC3E}">
        <p14:creationId xmlns:p14="http://schemas.microsoft.com/office/powerpoint/2010/main" val="37061335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6</a:t>
            </a:fld>
            <a:endParaRPr lang="en-US"/>
          </a:p>
        </p:txBody>
      </p:sp>
    </p:spTree>
    <p:extLst>
      <p:ext uri="{BB962C8B-B14F-4D97-AF65-F5344CB8AC3E}">
        <p14:creationId xmlns:p14="http://schemas.microsoft.com/office/powerpoint/2010/main" val="28666853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7</a:t>
            </a:fld>
            <a:endParaRPr lang="en-US"/>
          </a:p>
        </p:txBody>
      </p:sp>
    </p:spTree>
    <p:extLst>
      <p:ext uri="{BB962C8B-B14F-4D97-AF65-F5344CB8AC3E}">
        <p14:creationId xmlns:p14="http://schemas.microsoft.com/office/powerpoint/2010/main" val="22670888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Descriptive Analytics – What happened</a:t>
            </a:r>
          </a:p>
          <a:p>
            <a:r>
              <a:rPr lang="en-IN" dirty="0"/>
              <a:t>Diagnostic Analytics – Why did it happen</a:t>
            </a:r>
          </a:p>
          <a:p>
            <a:r>
              <a:rPr lang="en-IN" dirty="0"/>
              <a:t>Predictive Analytics – What will happen</a:t>
            </a:r>
          </a:p>
          <a:p>
            <a:r>
              <a:rPr lang="en-IN" dirty="0"/>
              <a:t>Prescriptive Analytics – How can we make it happen</a:t>
            </a:r>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8</a:t>
            </a:fld>
            <a:endParaRPr lang="en-US"/>
          </a:p>
        </p:txBody>
      </p:sp>
    </p:spTree>
    <p:extLst>
      <p:ext uri="{BB962C8B-B14F-4D97-AF65-F5344CB8AC3E}">
        <p14:creationId xmlns:p14="http://schemas.microsoft.com/office/powerpoint/2010/main" val="16242914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ML Studio simplifies machine learning by providing a drag-and-drop model in</a:t>
            </a:r>
            <a:r>
              <a:rPr lang="en-US" baseline="0" dirty="0"/>
              <a:t> which you build workflow. With ML Studio and the rich of assortment of modules it offers for modeling workflow, you can often build sophisticated models without writing a single line of code. However, it allows you to insert R and Python code anywhere in the workflow, providing infinite flexibility in what you can model.</a:t>
            </a:r>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9</a:t>
            </a:fld>
            <a:endParaRPr lang="en-US"/>
          </a:p>
        </p:txBody>
      </p:sp>
    </p:spTree>
    <p:extLst>
      <p:ext uri="{BB962C8B-B14F-4D97-AF65-F5344CB8AC3E}">
        <p14:creationId xmlns:p14="http://schemas.microsoft.com/office/powerpoint/2010/main" val="37648331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Data exploration</a:t>
            </a:r>
            <a:r>
              <a:rPr lang="en-US" sz="1200" b="0" i="0" kern="1200" dirty="0">
                <a:solidFill>
                  <a:schemeClr val="tx1"/>
                </a:solidFill>
                <a:effectLst/>
                <a:latin typeface="+mn-lt"/>
                <a:ea typeface="+mn-ea"/>
                <a:cs typeface="+mn-cs"/>
              </a:rPr>
              <a:t> is the process of gathering information about a large and often unstructured data set in order to find characteristics for focused analysis.</a:t>
            </a:r>
          </a:p>
          <a:p>
            <a:r>
              <a:rPr lang="en-US" sz="1200" b="1" i="0" kern="1200" dirty="0">
                <a:solidFill>
                  <a:schemeClr val="tx1"/>
                </a:solidFill>
                <a:effectLst/>
                <a:latin typeface="+mn-lt"/>
                <a:ea typeface="+mn-ea"/>
                <a:cs typeface="+mn-cs"/>
              </a:rPr>
              <a:t>Data mining</a:t>
            </a:r>
            <a:r>
              <a:rPr lang="en-US" sz="1200" b="0" i="0" kern="1200" dirty="0">
                <a:solidFill>
                  <a:schemeClr val="tx1"/>
                </a:solidFill>
                <a:effectLst/>
                <a:latin typeface="+mn-lt"/>
                <a:ea typeface="+mn-ea"/>
                <a:cs typeface="+mn-cs"/>
              </a:rPr>
              <a:t> refers to automated data exploration.</a:t>
            </a:r>
          </a:p>
          <a:p>
            <a:r>
              <a:rPr lang="en-US" sz="1200" b="1" i="0" kern="1200" dirty="0">
                <a:solidFill>
                  <a:schemeClr val="tx1"/>
                </a:solidFill>
                <a:effectLst/>
                <a:latin typeface="+mn-lt"/>
                <a:ea typeface="+mn-ea"/>
                <a:cs typeface="+mn-cs"/>
              </a:rPr>
              <a:t>Descriptive analytics</a:t>
            </a:r>
            <a:r>
              <a:rPr lang="en-US" sz="1200" b="0" i="0" kern="1200" dirty="0">
                <a:solidFill>
                  <a:schemeClr val="tx1"/>
                </a:solidFill>
                <a:effectLst/>
                <a:latin typeface="+mn-lt"/>
                <a:ea typeface="+mn-ea"/>
                <a:cs typeface="+mn-cs"/>
              </a:rPr>
              <a:t> is the process of analyzing a data set in order to summarize what happened. The vast majority of business analytics - such as sales reports, web metrics, and social networks analysis - are descriptive.</a:t>
            </a:r>
          </a:p>
          <a:p>
            <a:r>
              <a:rPr lang="en-US" sz="1200" b="1" i="0" kern="1200" dirty="0">
                <a:solidFill>
                  <a:schemeClr val="tx1"/>
                </a:solidFill>
                <a:effectLst/>
                <a:latin typeface="+mn-lt"/>
                <a:ea typeface="+mn-ea"/>
                <a:cs typeface="+mn-cs"/>
              </a:rPr>
              <a:t>Predictive analytics</a:t>
            </a:r>
            <a:r>
              <a:rPr lang="en-US" sz="1200" b="0" i="0" kern="1200" dirty="0">
                <a:solidFill>
                  <a:schemeClr val="tx1"/>
                </a:solidFill>
                <a:effectLst/>
                <a:latin typeface="+mn-lt"/>
                <a:ea typeface="+mn-ea"/>
                <a:cs typeface="+mn-cs"/>
              </a:rPr>
              <a:t> is the process of building models from historical or current data in order to forecast future outcomes.</a:t>
            </a:r>
          </a:p>
          <a:p>
            <a:r>
              <a:rPr lang="en-US" sz="1200" b="0" i="0" kern="1200" dirty="0">
                <a:solidFill>
                  <a:schemeClr val="tx1"/>
                </a:solidFill>
                <a:effectLst/>
                <a:latin typeface="+mn-lt"/>
                <a:ea typeface="+mn-ea"/>
                <a:cs typeface="+mn-cs"/>
              </a:rPr>
              <a:t>Supervised and unsupervised learning</a:t>
            </a:r>
          </a:p>
          <a:p>
            <a:r>
              <a:rPr lang="en-US" sz="1200" b="1" i="0" kern="1200" dirty="0">
                <a:solidFill>
                  <a:schemeClr val="tx1"/>
                </a:solidFill>
                <a:effectLst/>
                <a:latin typeface="+mn-lt"/>
                <a:ea typeface="+mn-ea"/>
                <a:cs typeface="+mn-cs"/>
              </a:rPr>
              <a:t>Supervised learning</a:t>
            </a:r>
            <a:r>
              <a:rPr lang="en-US" sz="1200" b="0" i="0" kern="1200" dirty="0">
                <a:solidFill>
                  <a:schemeClr val="tx1"/>
                </a:solidFill>
                <a:effectLst/>
                <a:latin typeface="+mn-lt"/>
                <a:ea typeface="+mn-ea"/>
                <a:cs typeface="+mn-cs"/>
              </a:rPr>
              <a:t> algorithms are trained with labeled data - in other words, data comprised of examples of the answers wanted. For instance, a model that identifies fraudulent credit card use would be trained from a data set with labeled data points of known fraudulent and valid charges. Most machine learning is supervised.</a:t>
            </a:r>
          </a:p>
          <a:p>
            <a:r>
              <a:rPr lang="en-US" sz="1200" b="1" i="0" kern="1200" dirty="0">
                <a:solidFill>
                  <a:schemeClr val="tx1"/>
                </a:solidFill>
                <a:effectLst/>
                <a:latin typeface="+mn-lt"/>
                <a:ea typeface="+mn-ea"/>
                <a:cs typeface="+mn-cs"/>
              </a:rPr>
              <a:t>Unsupervised learning</a:t>
            </a:r>
            <a:r>
              <a:rPr lang="en-US" sz="1200" b="0" i="0" kern="1200" dirty="0">
                <a:solidFill>
                  <a:schemeClr val="tx1"/>
                </a:solidFill>
                <a:effectLst/>
                <a:latin typeface="+mn-lt"/>
                <a:ea typeface="+mn-ea"/>
                <a:cs typeface="+mn-cs"/>
              </a:rPr>
              <a:t> is used on data with no labels, and the goal is to find relationships in the data. For instance, you might want to find groupings of customer demographics with similar buying habits.</a:t>
            </a:r>
          </a:p>
          <a:p>
            <a:r>
              <a:rPr lang="en-US" sz="1200" b="1" i="0" kern="1200" dirty="0">
                <a:solidFill>
                  <a:schemeClr val="tx1"/>
                </a:solidFill>
                <a:effectLst/>
                <a:latin typeface="+mn-lt"/>
                <a:ea typeface="+mn-ea"/>
                <a:cs typeface="+mn-cs"/>
              </a:rPr>
              <a:t>Model training and evaluation</a:t>
            </a:r>
          </a:p>
          <a:p>
            <a:r>
              <a:rPr lang="en-US" sz="1200" b="0" i="0" kern="1200" dirty="0">
                <a:solidFill>
                  <a:schemeClr val="tx1"/>
                </a:solidFill>
                <a:effectLst/>
                <a:latin typeface="+mn-lt"/>
                <a:ea typeface="+mn-ea"/>
                <a:cs typeface="+mn-cs"/>
              </a:rPr>
              <a:t>A machine learning model is an abstraction of the question you are trying to answer or the outcome you want to predict. Models are trained and evaluated from existing data.</a:t>
            </a:r>
          </a:p>
          <a:p>
            <a:r>
              <a:rPr lang="en-US" sz="1200" b="1" i="0" kern="1200" dirty="0">
                <a:solidFill>
                  <a:schemeClr val="tx1"/>
                </a:solidFill>
                <a:effectLst/>
                <a:latin typeface="+mn-lt"/>
                <a:ea typeface="+mn-ea"/>
                <a:cs typeface="+mn-cs"/>
              </a:rPr>
              <a:t>Training data</a:t>
            </a:r>
          </a:p>
          <a:p>
            <a:r>
              <a:rPr lang="en-US" sz="1200" b="0" i="0" kern="1200" dirty="0">
                <a:solidFill>
                  <a:schemeClr val="tx1"/>
                </a:solidFill>
                <a:effectLst/>
                <a:latin typeface="+mn-lt"/>
                <a:ea typeface="+mn-ea"/>
                <a:cs typeface="+mn-cs"/>
              </a:rPr>
              <a:t>When you train a model from data, you use a known data set and make adjustments to the model based on the data characteristics to get the most accurate answer. In Azure Machine Learning, a model is built from an algorithm module that processes training data and functional modules, such as a scoring module.</a:t>
            </a:r>
          </a:p>
          <a:p>
            <a:r>
              <a:rPr lang="en-US" sz="1200" b="0" i="0" kern="1200" dirty="0">
                <a:solidFill>
                  <a:schemeClr val="tx1"/>
                </a:solidFill>
                <a:effectLst/>
                <a:latin typeface="+mn-lt"/>
                <a:ea typeface="+mn-ea"/>
                <a:cs typeface="+mn-cs"/>
              </a:rPr>
              <a:t>In supervised learning, if you're training a fraud detection model, you use a set of transactions that are labeled as either fraudulent or valid. You split your data set randomly, and use part to train the model and part to test or evaluate the model.</a:t>
            </a:r>
          </a:p>
          <a:p>
            <a:r>
              <a:rPr lang="en-US" sz="1200" b="1" i="0" kern="1200" dirty="0">
                <a:solidFill>
                  <a:schemeClr val="tx1"/>
                </a:solidFill>
                <a:effectLst/>
                <a:latin typeface="+mn-lt"/>
                <a:ea typeface="+mn-ea"/>
                <a:cs typeface="+mn-cs"/>
              </a:rPr>
              <a:t>Evaluation data</a:t>
            </a:r>
          </a:p>
          <a:p>
            <a:r>
              <a:rPr lang="en-US" sz="1200" b="0" i="0" kern="1200" dirty="0">
                <a:solidFill>
                  <a:schemeClr val="tx1"/>
                </a:solidFill>
                <a:effectLst/>
                <a:latin typeface="+mn-lt"/>
                <a:ea typeface="+mn-ea"/>
                <a:cs typeface="+mn-cs"/>
              </a:rPr>
              <a:t>Once you have a trained model, evaluate the model using the remaining test data. You use data you already know the outcomes for, so that you can tell whether your model predicts accurately.</a:t>
            </a:r>
          </a:p>
        </p:txBody>
      </p:sp>
      <p:sp>
        <p:nvSpPr>
          <p:cNvPr id="4" name="Slide Number Placeholder 3"/>
          <p:cNvSpPr>
            <a:spLocks noGrp="1"/>
          </p:cNvSpPr>
          <p:nvPr>
            <p:ph type="sldNum" sz="quarter" idx="10"/>
          </p:nvPr>
        </p:nvSpPr>
        <p:spPr/>
        <p:txBody>
          <a:bodyPr/>
          <a:lstStyle/>
          <a:p>
            <a:fld id="{01283FAC-A721-45A3-BBDE-EAF2B09B7CD9}" type="slidenum">
              <a:rPr lang="en-US" smtClean="0"/>
              <a:t>10</a:t>
            </a:fld>
            <a:endParaRPr lang="en-US"/>
          </a:p>
        </p:txBody>
      </p:sp>
    </p:spTree>
    <p:extLst>
      <p:ext uri="{BB962C8B-B14F-4D97-AF65-F5344CB8AC3E}">
        <p14:creationId xmlns:p14="http://schemas.microsoft.com/office/powerpoint/2010/main" val="30417279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algorithm</a:t>
            </a:r>
            <a:r>
              <a:rPr lang="en-US" sz="1200" b="0" i="0" kern="1200" dirty="0">
                <a:solidFill>
                  <a:schemeClr val="tx1"/>
                </a:solidFill>
                <a:effectLst/>
                <a:latin typeface="+mn-lt"/>
                <a:ea typeface="+mn-ea"/>
                <a:cs typeface="+mn-cs"/>
              </a:rPr>
              <a:t>: A self-contained set of rules used to solve problems through data processing, math, or automated reasoning.</a:t>
            </a:r>
          </a:p>
          <a:p>
            <a:r>
              <a:rPr lang="en-US" sz="1200" b="1" i="0" kern="1200" dirty="0">
                <a:solidFill>
                  <a:schemeClr val="tx1"/>
                </a:solidFill>
                <a:effectLst/>
                <a:latin typeface="+mn-lt"/>
                <a:ea typeface="+mn-ea"/>
                <a:cs typeface="+mn-cs"/>
              </a:rPr>
              <a:t>anomaly detection</a:t>
            </a:r>
            <a:r>
              <a:rPr lang="en-US" sz="1200" b="0" i="0" kern="1200" dirty="0">
                <a:solidFill>
                  <a:schemeClr val="tx1"/>
                </a:solidFill>
                <a:effectLst/>
                <a:latin typeface="+mn-lt"/>
                <a:ea typeface="+mn-ea"/>
                <a:cs typeface="+mn-cs"/>
              </a:rPr>
              <a:t>: A model that flags unusual events or values and helps you discover problems. For example, credit card fraud detection looks for unusual purchases.</a:t>
            </a:r>
          </a:p>
          <a:p>
            <a:r>
              <a:rPr lang="en-US" sz="1200" b="1" i="0" kern="1200" dirty="0">
                <a:solidFill>
                  <a:schemeClr val="tx1"/>
                </a:solidFill>
                <a:effectLst/>
                <a:latin typeface="+mn-lt"/>
                <a:ea typeface="+mn-ea"/>
                <a:cs typeface="+mn-cs"/>
              </a:rPr>
              <a:t>categorical data</a:t>
            </a:r>
            <a:r>
              <a:rPr lang="en-US" sz="1200" b="0" i="0" kern="1200" dirty="0">
                <a:solidFill>
                  <a:schemeClr val="tx1"/>
                </a:solidFill>
                <a:effectLst/>
                <a:latin typeface="+mn-lt"/>
                <a:ea typeface="+mn-ea"/>
                <a:cs typeface="+mn-cs"/>
              </a:rPr>
              <a:t>: Data that is organized by categories and that can be divided into groups. For example a categorical data set for autos could specify year, make, model, and price.</a:t>
            </a:r>
          </a:p>
          <a:p>
            <a:r>
              <a:rPr lang="en-US" sz="1200" b="1" i="0" kern="1200" dirty="0">
                <a:solidFill>
                  <a:schemeClr val="tx1"/>
                </a:solidFill>
                <a:effectLst/>
                <a:latin typeface="+mn-lt"/>
                <a:ea typeface="+mn-ea"/>
                <a:cs typeface="+mn-cs"/>
              </a:rPr>
              <a:t>classification</a:t>
            </a:r>
            <a:r>
              <a:rPr lang="en-US" sz="1200" b="0" i="0" kern="1200" dirty="0">
                <a:solidFill>
                  <a:schemeClr val="tx1"/>
                </a:solidFill>
                <a:effectLst/>
                <a:latin typeface="+mn-lt"/>
                <a:ea typeface="+mn-ea"/>
                <a:cs typeface="+mn-cs"/>
              </a:rPr>
              <a:t>: A model for organizing data points into categories based on a data set for which category groupings are already known.</a:t>
            </a:r>
          </a:p>
          <a:p>
            <a:r>
              <a:rPr lang="en-US" sz="1200" b="1" i="0" kern="1200" dirty="0">
                <a:solidFill>
                  <a:schemeClr val="tx1"/>
                </a:solidFill>
                <a:effectLst/>
                <a:latin typeface="+mn-lt"/>
                <a:ea typeface="+mn-ea"/>
                <a:cs typeface="+mn-cs"/>
              </a:rPr>
              <a:t>feature engineering</a:t>
            </a:r>
            <a:r>
              <a:rPr lang="en-US" sz="1200" b="0" i="0" kern="1200" dirty="0">
                <a:solidFill>
                  <a:schemeClr val="tx1"/>
                </a:solidFill>
                <a:effectLst/>
                <a:latin typeface="+mn-lt"/>
                <a:ea typeface="+mn-ea"/>
                <a:cs typeface="+mn-cs"/>
              </a:rPr>
              <a:t>: The process of extracting or selecting features related to a data set in order to enhance the data set and improve outcomes. For instance, airfare data could be enhanced by days of the week and holidays. See </a:t>
            </a:r>
            <a:r>
              <a:rPr lang="en-US" sz="1200" b="0" i="0" u="none" strike="noStrike" kern="1200" dirty="0">
                <a:solidFill>
                  <a:schemeClr val="tx1"/>
                </a:solidFill>
                <a:effectLst/>
                <a:latin typeface="+mn-lt"/>
                <a:ea typeface="+mn-ea"/>
                <a:cs typeface="+mn-cs"/>
                <a:hlinkClick r:id="rId3"/>
              </a:rPr>
              <a:t>Feature selection and engineering in Azure Machine Learning</a:t>
            </a:r>
            <a:r>
              <a:rPr lang="en-US" sz="1200" b="0" i="0" kern="1200" dirty="0">
                <a:solidFill>
                  <a:schemeClr val="tx1"/>
                </a:solidFill>
                <a:effectLst/>
                <a:latin typeface="+mn-lt"/>
                <a:ea typeface="+mn-ea"/>
                <a:cs typeface="+mn-cs"/>
              </a:rPr>
              <a:t>.</a:t>
            </a:r>
          </a:p>
          <a:p>
            <a:r>
              <a:rPr lang="en-US" sz="1200" b="1" i="0" kern="1200" dirty="0">
                <a:solidFill>
                  <a:schemeClr val="tx1"/>
                </a:solidFill>
                <a:effectLst/>
                <a:latin typeface="+mn-lt"/>
                <a:ea typeface="+mn-ea"/>
                <a:cs typeface="+mn-cs"/>
              </a:rPr>
              <a:t>module</a:t>
            </a:r>
            <a:r>
              <a:rPr lang="en-US" sz="1200" b="0" i="0" kern="1200" dirty="0">
                <a:solidFill>
                  <a:schemeClr val="tx1"/>
                </a:solidFill>
                <a:effectLst/>
                <a:latin typeface="+mn-lt"/>
                <a:ea typeface="+mn-ea"/>
                <a:cs typeface="+mn-cs"/>
              </a:rPr>
              <a:t>: A functional part in a Machine Learning Studio model, such as the Enter Data module that enables entering and editing small data sets. An algorithm is also a type of module in Machine Learning Studio.</a:t>
            </a:r>
          </a:p>
          <a:p>
            <a:r>
              <a:rPr lang="en-US" sz="1200" b="1" i="0" kern="1200" dirty="0">
                <a:solidFill>
                  <a:schemeClr val="tx1"/>
                </a:solidFill>
                <a:effectLst/>
                <a:latin typeface="+mn-lt"/>
                <a:ea typeface="+mn-ea"/>
                <a:cs typeface="+mn-cs"/>
              </a:rPr>
              <a:t>model</a:t>
            </a:r>
            <a:r>
              <a:rPr lang="en-US" sz="1200" b="0" i="0" kern="1200" dirty="0">
                <a:solidFill>
                  <a:schemeClr val="tx1"/>
                </a:solidFill>
                <a:effectLst/>
                <a:latin typeface="+mn-lt"/>
                <a:ea typeface="+mn-ea"/>
                <a:cs typeface="+mn-cs"/>
              </a:rPr>
              <a:t>: A supervised learning model is the product of a machine learning experiment comprised of training data, an algorithm module, and functional modules, such as a Score Model module.</a:t>
            </a:r>
          </a:p>
          <a:p>
            <a:r>
              <a:rPr lang="en-US" sz="1200" b="1" i="0" kern="1200" dirty="0">
                <a:solidFill>
                  <a:schemeClr val="tx1"/>
                </a:solidFill>
                <a:effectLst/>
                <a:latin typeface="+mn-lt"/>
                <a:ea typeface="+mn-ea"/>
                <a:cs typeface="+mn-cs"/>
              </a:rPr>
              <a:t>numerical data</a:t>
            </a:r>
            <a:r>
              <a:rPr lang="en-US" sz="1200" b="0" i="0" kern="1200" dirty="0">
                <a:solidFill>
                  <a:schemeClr val="tx1"/>
                </a:solidFill>
                <a:effectLst/>
                <a:latin typeface="+mn-lt"/>
                <a:ea typeface="+mn-ea"/>
                <a:cs typeface="+mn-cs"/>
              </a:rPr>
              <a:t>: Data that has meaning as measurements (continuous data) or counts (discrete data). Also referred to as </a:t>
            </a:r>
            <a:r>
              <a:rPr lang="en-US" sz="1200" b="0" i="1" kern="1200" dirty="0">
                <a:solidFill>
                  <a:schemeClr val="tx1"/>
                </a:solidFill>
                <a:effectLst/>
                <a:latin typeface="+mn-lt"/>
                <a:ea typeface="+mn-ea"/>
                <a:cs typeface="+mn-cs"/>
              </a:rPr>
              <a:t>quantitative data</a:t>
            </a:r>
            <a:r>
              <a:rPr lang="en-US" sz="1200" b="0" i="0" kern="1200" dirty="0">
                <a:solidFill>
                  <a:schemeClr val="tx1"/>
                </a:solidFill>
                <a:effectLst/>
                <a:latin typeface="+mn-lt"/>
                <a:ea typeface="+mn-ea"/>
                <a:cs typeface="+mn-cs"/>
              </a:rPr>
              <a:t>.</a:t>
            </a:r>
          </a:p>
          <a:p>
            <a:r>
              <a:rPr lang="en-US" sz="1200" b="1" i="0" kern="1200" dirty="0">
                <a:solidFill>
                  <a:schemeClr val="tx1"/>
                </a:solidFill>
                <a:effectLst/>
                <a:latin typeface="+mn-lt"/>
                <a:ea typeface="+mn-ea"/>
                <a:cs typeface="+mn-cs"/>
              </a:rPr>
              <a:t>partition</a:t>
            </a:r>
            <a:r>
              <a:rPr lang="en-US" sz="1200" b="0" i="0" kern="1200" dirty="0">
                <a:solidFill>
                  <a:schemeClr val="tx1"/>
                </a:solidFill>
                <a:effectLst/>
                <a:latin typeface="+mn-lt"/>
                <a:ea typeface="+mn-ea"/>
                <a:cs typeface="+mn-cs"/>
              </a:rPr>
              <a:t>: The method by which you divide data into samples. See </a:t>
            </a:r>
            <a:r>
              <a:rPr lang="en-US" sz="1200" b="0" i="0" u="none" strike="noStrike" kern="1200" dirty="0">
                <a:solidFill>
                  <a:schemeClr val="tx1"/>
                </a:solidFill>
                <a:effectLst/>
                <a:latin typeface="+mn-lt"/>
                <a:ea typeface="+mn-ea"/>
                <a:cs typeface="+mn-cs"/>
                <a:hlinkClick r:id="rId4"/>
              </a:rPr>
              <a:t>Partition and Sample</a:t>
            </a:r>
            <a:r>
              <a:rPr lang="en-US" sz="1200" b="0" i="0" kern="1200" dirty="0">
                <a:solidFill>
                  <a:schemeClr val="tx1"/>
                </a:solidFill>
                <a:effectLst/>
                <a:latin typeface="+mn-lt"/>
                <a:ea typeface="+mn-ea"/>
                <a:cs typeface="+mn-cs"/>
              </a:rPr>
              <a:t> for more information.</a:t>
            </a:r>
          </a:p>
          <a:p>
            <a:r>
              <a:rPr lang="en-US" sz="1200" b="1" i="0" kern="1200" dirty="0">
                <a:solidFill>
                  <a:schemeClr val="tx1"/>
                </a:solidFill>
                <a:effectLst/>
                <a:latin typeface="+mn-lt"/>
                <a:ea typeface="+mn-ea"/>
                <a:cs typeface="+mn-cs"/>
              </a:rPr>
              <a:t>prediction</a:t>
            </a:r>
            <a:r>
              <a:rPr lang="en-US" sz="1200" b="0" i="0" kern="1200" dirty="0">
                <a:solidFill>
                  <a:schemeClr val="tx1"/>
                </a:solidFill>
                <a:effectLst/>
                <a:latin typeface="+mn-lt"/>
                <a:ea typeface="+mn-ea"/>
                <a:cs typeface="+mn-cs"/>
              </a:rPr>
              <a:t>: A prediction is a forecast of a value or values from a machine learning model. You might also see the term "predicted score." However, predicted scores are not the final output of a model. An evaluation of the model follows the score.</a:t>
            </a:r>
          </a:p>
          <a:p>
            <a:r>
              <a:rPr lang="en-US" sz="1200" b="1" i="0" kern="1200" dirty="0">
                <a:solidFill>
                  <a:schemeClr val="tx1"/>
                </a:solidFill>
                <a:effectLst/>
                <a:latin typeface="+mn-lt"/>
                <a:ea typeface="+mn-ea"/>
                <a:cs typeface="+mn-cs"/>
              </a:rPr>
              <a:t>regression</a:t>
            </a:r>
            <a:r>
              <a:rPr lang="en-US" sz="1200" b="0" i="0" kern="1200" dirty="0">
                <a:solidFill>
                  <a:schemeClr val="tx1"/>
                </a:solidFill>
                <a:effectLst/>
                <a:latin typeface="+mn-lt"/>
                <a:ea typeface="+mn-ea"/>
                <a:cs typeface="+mn-cs"/>
              </a:rPr>
              <a:t>: A model for predicting a value based on independent variables, such as predicting the price of a car based on its year and make.</a:t>
            </a:r>
          </a:p>
          <a:p>
            <a:r>
              <a:rPr lang="en-US" sz="1200" b="1" i="0" kern="1200" dirty="0">
                <a:solidFill>
                  <a:schemeClr val="tx1"/>
                </a:solidFill>
                <a:effectLst/>
                <a:latin typeface="+mn-lt"/>
                <a:ea typeface="+mn-ea"/>
                <a:cs typeface="+mn-cs"/>
              </a:rPr>
              <a:t>score</a:t>
            </a:r>
            <a:r>
              <a:rPr lang="en-US" sz="1200" b="0" i="0" kern="1200" dirty="0">
                <a:solidFill>
                  <a:schemeClr val="tx1"/>
                </a:solidFill>
                <a:effectLst/>
                <a:latin typeface="+mn-lt"/>
                <a:ea typeface="+mn-ea"/>
                <a:cs typeface="+mn-cs"/>
              </a:rPr>
              <a:t>: A predicted value generated from a trained classification or regression model, using the </a:t>
            </a:r>
            <a:r>
              <a:rPr lang="en-US" sz="1200" b="0" i="0" u="none" strike="noStrike" kern="1200" dirty="0">
                <a:solidFill>
                  <a:schemeClr val="tx1"/>
                </a:solidFill>
                <a:effectLst/>
                <a:latin typeface="+mn-lt"/>
                <a:ea typeface="+mn-ea"/>
                <a:cs typeface="+mn-cs"/>
                <a:hlinkClick r:id="rId5"/>
              </a:rPr>
              <a:t>Score Model </a:t>
            </a:r>
            <a:r>
              <a:rPr lang="en-US" sz="1200" b="0" i="0" u="none" strike="noStrike" kern="1200" dirty="0" err="1">
                <a:solidFill>
                  <a:schemeClr val="tx1"/>
                </a:solidFill>
                <a:effectLst/>
                <a:latin typeface="+mn-lt"/>
                <a:ea typeface="+mn-ea"/>
                <a:cs typeface="+mn-cs"/>
                <a:hlinkClick r:id="rId5"/>
              </a:rPr>
              <a:t>module</a:t>
            </a:r>
            <a:r>
              <a:rPr lang="en-US" sz="1200" b="0" i="0" kern="1200" dirty="0" err="1">
                <a:solidFill>
                  <a:schemeClr val="tx1"/>
                </a:solidFill>
                <a:effectLst/>
                <a:latin typeface="+mn-lt"/>
                <a:ea typeface="+mn-ea"/>
                <a:cs typeface="+mn-cs"/>
              </a:rPr>
              <a:t>in</a:t>
            </a:r>
            <a:r>
              <a:rPr lang="en-US" sz="1200" b="0" i="0" kern="1200" dirty="0">
                <a:solidFill>
                  <a:schemeClr val="tx1"/>
                </a:solidFill>
                <a:effectLst/>
                <a:latin typeface="+mn-lt"/>
                <a:ea typeface="+mn-ea"/>
                <a:cs typeface="+mn-cs"/>
              </a:rPr>
              <a:t> Machine Learning Studio. Classification models also return a score for the probability of the predicted value. Once you've generated scores from a model, you can evaluate the model's accuracy using the </a:t>
            </a:r>
            <a:r>
              <a:rPr lang="en-US" sz="1200" b="0" i="0" u="none" strike="noStrike" kern="1200" dirty="0">
                <a:solidFill>
                  <a:schemeClr val="tx1"/>
                </a:solidFill>
                <a:effectLst/>
                <a:latin typeface="+mn-lt"/>
                <a:ea typeface="+mn-ea"/>
                <a:cs typeface="+mn-cs"/>
                <a:hlinkClick r:id="rId6"/>
              </a:rPr>
              <a:t>Evaluate Model module</a:t>
            </a:r>
            <a:r>
              <a:rPr lang="en-US" sz="1200" b="0" i="0" kern="1200" dirty="0">
                <a:solidFill>
                  <a:schemeClr val="tx1"/>
                </a:solidFill>
                <a:effectLst/>
                <a:latin typeface="+mn-lt"/>
                <a:ea typeface="+mn-ea"/>
                <a:cs typeface="+mn-cs"/>
              </a:rPr>
              <a:t>.</a:t>
            </a:r>
          </a:p>
          <a:p>
            <a:r>
              <a:rPr lang="en-US" sz="1200" b="1" i="0" kern="1200" dirty="0">
                <a:solidFill>
                  <a:schemeClr val="tx1"/>
                </a:solidFill>
                <a:effectLst/>
                <a:latin typeface="+mn-lt"/>
                <a:ea typeface="+mn-ea"/>
                <a:cs typeface="+mn-cs"/>
              </a:rPr>
              <a:t>sample</a:t>
            </a:r>
            <a:r>
              <a:rPr lang="en-US" sz="1200" b="0" i="0" kern="1200" dirty="0">
                <a:solidFill>
                  <a:schemeClr val="tx1"/>
                </a:solidFill>
                <a:effectLst/>
                <a:latin typeface="+mn-lt"/>
                <a:ea typeface="+mn-ea"/>
                <a:cs typeface="+mn-cs"/>
              </a:rPr>
              <a:t>: A part of a data set intended to be representative of the whole. Samples can be selected randomly or based on specific features of the data set.</a:t>
            </a:r>
          </a:p>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01283FAC-A721-45A3-BBDE-EAF2B09B7CD9}" type="slidenum">
              <a:rPr lang="en-US" smtClean="0"/>
              <a:t>11</a:t>
            </a:fld>
            <a:endParaRPr lang="en-US"/>
          </a:p>
        </p:txBody>
      </p:sp>
    </p:spTree>
    <p:extLst>
      <p:ext uri="{BB962C8B-B14F-4D97-AF65-F5344CB8AC3E}">
        <p14:creationId xmlns:p14="http://schemas.microsoft.com/office/powerpoint/2010/main" val="36884616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u="sng" kern="1200" dirty="0">
                <a:solidFill>
                  <a:schemeClr val="tx1"/>
                </a:solidFill>
                <a:effectLst/>
                <a:latin typeface="+mn-lt"/>
                <a:ea typeface="+mn-ea"/>
                <a:cs typeface="+mn-cs"/>
                <a:hlinkClick r:id="rId3"/>
              </a:rPr>
              <a:t>https://how-old.net/#</a:t>
            </a:r>
            <a:r>
              <a:rPr lang="en-US" sz="1200" u="none" kern="1200" baseline="0" dirty="0">
                <a:solidFill>
                  <a:schemeClr val="tx1"/>
                </a:solidFill>
                <a:effectLst/>
                <a:latin typeface="+mn-lt"/>
                <a:ea typeface="+mn-ea"/>
                <a:cs typeface="+mn-cs"/>
              </a:rPr>
              <a:t> offers a great example of machine learning in action. Created by Microsoft, the site uses advanced image-recognition techniques to analyze photos you upload and then uses an ML model to "predict" the ages of the people in the photos.</a:t>
            </a:r>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12</a:t>
            </a:fld>
            <a:endParaRPr lang="en-US"/>
          </a:p>
        </p:txBody>
      </p:sp>
    </p:spTree>
    <p:extLst>
      <p:ext uri="{BB962C8B-B14F-4D97-AF65-F5344CB8AC3E}">
        <p14:creationId xmlns:p14="http://schemas.microsoft.com/office/powerpoint/2010/main" val="341064899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3.emf"/><Relationship Id="rId2" Type="http://schemas.openxmlformats.org/officeDocument/2006/relationships/slideMaster" Target="../slideMasters/slideMaster1.xml"/><Relationship Id="rId1" Type="http://schemas.openxmlformats.org/officeDocument/2006/relationships/vmlDrawing" Target="../drawings/vmlDrawing2.vml"/><Relationship Id="rId6" Type="http://schemas.openxmlformats.org/officeDocument/2006/relationships/oleObject" Target="../embeddings/oleObject8.bin"/><Relationship Id="rId5" Type="http://schemas.openxmlformats.org/officeDocument/2006/relationships/image" Target="../media/image7.emf"/><Relationship Id="rId4" Type="http://schemas.openxmlformats.org/officeDocument/2006/relationships/oleObject" Target="../embeddings/oleObject7.bin"/></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Master" Target="../slideMasters/slideMaster1.xml"/><Relationship Id="rId1" Type="http://schemas.openxmlformats.org/officeDocument/2006/relationships/vmlDrawing" Target="../drawings/vmlDrawing8.vml"/><Relationship Id="rId6" Type="http://schemas.openxmlformats.org/officeDocument/2006/relationships/image" Target="../media/image5.emf"/><Relationship Id="rId5" Type="http://schemas.openxmlformats.org/officeDocument/2006/relationships/oleObject" Target="../embeddings/oleObject13.bin"/><Relationship Id="rId4" Type="http://schemas.openxmlformats.org/officeDocument/2006/relationships/image" Target="../media/image3.emf"/></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Master" Target="../slideMasters/slideMaster1.xml"/><Relationship Id="rId1" Type="http://schemas.openxmlformats.org/officeDocument/2006/relationships/vmlDrawing" Target="../drawings/vmlDrawing3.vml"/><Relationship Id="rId6" Type="http://schemas.openxmlformats.org/officeDocument/2006/relationships/image" Target="../media/image9.emf"/><Relationship Id="rId5" Type="http://schemas.openxmlformats.org/officeDocument/2006/relationships/oleObject" Target="../embeddings/oleObject10.bin"/><Relationship Id="rId4" Type="http://schemas.openxmlformats.org/officeDocument/2006/relationships/image" Target="../media/image5.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Master" Target="../slideMasters/slideMaster1.xml"/><Relationship Id="rId1" Type="http://schemas.openxmlformats.org/officeDocument/2006/relationships/vmlDrawing" Target="../drawings/vmlDrawing4.vml"/><Relationship Id="rId6" Type="http://schemas.openxmlformats.org/officeDocument/2006/relationships/image" Target="../media/image9.emf"/><Relationship Id="rId5" Type="http://schemas.openxmlformats.org/officeDocument/2006/relationships/oleObject" Target="../embeddings/oleObject12.bin"/><Relationship Id="rId4" Type="http://schemas.openxmlformats.org/officeDocument/2006/relationships/image" Target="../media/image5.emf"/></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8" Type="http://schemas.openxmlformats.org/officeDocument/2006/relationships/image" Target="../media/image4.emf"/><Relationship Id="rId3" Type="http://schemas.openxmlformats.org/officeDocument/2006/relationships/oleObject" Target="../embeddings/oleObject13.bin"/><Relationship Id="rId7" Type="http://schemas.openxmlformats.org/officeDocument/2006/relationships/oleObject" Target="../embeddings/oleObject15.bin"/><Relationship Id="rId2" Type="http://schemas.openxmlformats.org/officeDocument/2006/relationships/slideMaster" Target="../slideMasters/slideMaster1.xml"/><Relationship Id="rId1" Type="http://schemas.openxmlformats.org/officeDocument/2006/relationships/vmlDrawing" Target="../drawings/vmlDrawing5.vml"/><Relationship Id="rId6" Type="http://schemas.openxmlformats.org/officeDocument/2006/relationships/image" Target="../media/image3.emf"/><Relationship Id="rId5" Type="http://schemas.openxmlformats.org/officeDocument/2006/relationships/oleObject" Target="../embeddings/oleObject14.bin"/><Relationship Id="rId4" Type="http://schemas.openxmlformats.org/officeDocument/2006/relationships/image" Target="../media/image5.emf"/></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8.jpe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8" Type="http://schemas.openxmlformats.org/officeDocument/2006/relationships/image" Target="../media/image4.emf"/><Relationship Id="rId3" Type="http://schemas.openxmlformats.org/officeDocument/2006/relationships/oleObject" Target="../embeddings/oleObject16.bin"/><Relationship Id="rId7"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vmlDrawing" Target="../drawings/vmlDrawing6.vml"/><Relationship Id="rId6" Type="http://schemas.openxmlformats.org/officeDocument/2006/relationships/image" Target="../media/image10.wmf"/><Relationship Id="rId5" Type="http://schemas.openxmlformats.org/officeDocument/2006/relationships/oleObject" Target="../embeddings/oleObject17.bin"/><Relationship Id="rId4" Type="http://schemas.openxmlformats.org/officeDocument/2006/relationships/image" Target="../media/image5.emf"/></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4.emf"/><Relationship Id="rId3" Type="http://schemas.openxmlformats.org/officeDocument/2006/relationships/oleObject" Target="../embeddings/oleObject19.bin"/><Relationship Id="rId7" Type="http://schemas.openxmlformats.org/officeDocument/2006/relationships/oleObject" Target="../embeddings/oleObject21.bin"/><Relationship Id="rId2" Type="http://schemas.openxmlformats.org/officeDocument/2006/relationships/slideMaster" Target="../slideMasters/slideMaster1.xml"/><Relationship Id="rId1" Type="http://schemas.openxmlformats.org/officeDocument/2006/relationships/vmlDrawing" Target="../drawings/vmlDrawing7.vml"/><Relationship Id="rId6" Type="http://schemas.openxmlformats.org/officeDocument/2006/relationships/image" Target="../media/image10.wmf"/><Relationship Id="rId5" Type="http://schemas.openxmlformats.org/officeDocument/2006/relationships/oleObject" Target="../embeddings/oleObject20.bin"/><Relationship Id="rId4" Type="http://schemas.openxmlformats.org/officeDocument/2006/relationships/image" Target="../media/image5.emf"/></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Event presentation">
    <p:spTree>
      <p:nvGrpSpPr>
        <p:cNvPr id="1" name=""/>
        <p:cNvGrpSpPr/>
        <p:nvPr/>
      </p:nvGrpSpPr>
      <p:grpSpPr>
        <a:xfrm>
          <a:off x="0" y="0"/>
          <a:ext cx="0" cy="0"/>
          <a:chOff x="0" y="0"/>
          <a:chExt cx="0" cy="0"/>
        </a:xfrm>
      </p:grpSpPr>
      <p:sp>
        <p:nvSpPr>
          <p:cNvPr id="23" name="Rectángulo 22">
            <a:extLst>
              <a:ext uri="{FF2B5EF4-FFF2-40B4-BE49-F238E27FC236}">
                <a16:creationId xmlns:a16="http://schemas.microsoft.com/office/drawing/2014/main" id="{02E2C674-B5FF-45D7-8E77-0C5F2A08D2FA}"/>
              </a:ext>
            </a:extLst>
          </p:cNvPr>
          <p:cNvSpPr/>
          <p:nvPr userDrawn="1"/>
        </p:nvSpPr>
        <p:spPr bwMode="auto">
          <a:xfrm>
            <a:off x="-12700" y="0"/>
            <a:ext cx="12192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5" name="Imagen 14">
            <a:extLst>
              <a:ext uri="{FF2B5EF4-FFF2-40B4-BE49-F238E27FC236}">
                <a16:creationId xmlns:a16="http://schemas.microsoft.com/office/drawing/2014/main" id="{92EC712C-61A6-462D-A707-44F6B0F2DC34}"/>
              </a:ext>
            </a:extLst>
          </p:cNvPr>
          <p:cNvPicPr>
            <a:picLocks noChangeAspect="1"/>
          </p:cNvPicPr>
          <p:nvPr userDrawn="1"/>
        </p:nvPicPr>
        <p:blipFill rotWithShape="1">
          <a:blip r:embed="rId3"/>
          <a:srcRect b="1178"/>
          <a:stretch/>
        </p:blipFill>
        <p:spPr>
          <a:xfrm>
            <a:off x="-25400" y="321129"/>
            <a:ext cx="11430000" cy="6353630"/>
          </a:xfrm>
          <a:prstGeom prst="rect">
            <a:avLst/>
          </a:prstGeom>
        </p:spPr>
      </p:pic>
      <p:sp>
        <p:nvSpPr>
          <p:cNvPr id="18" name="Title 1">
            <a:extLst>
              <a:ext uri="{FF2B5EF4-FFF2-40B4-BE49-F238E27FC236}">
                <a16:creationId xmlns:a16="http://schemas.microsoft.com/office/drawing/2014/main" id="{1AB00EBF-DE02-4C3B-8469-CA4AA5EC211F}"/>
              </a:ext>
            </a:extLst>
          </p:cNvPr>
          <p:cNvSpPr>
            <a:spLocks noGrp="1"/>
          </p:cNvSpPr>
          <p:nvPr>
            <p:ph type="title" hasCustomPrompt="1"/>
          </p:nvPr>
        </p:nvSpPr>
        <p:spPr>
          <a:xfrm>
            <a:off x="3933372" y="1909117"/>
            <a:ext cx="4572000" cy="1046440"/>
          </a:xfrm>
          <a:noFill/>
        </p:spPr>
        <p:txBody>
          <a:bodyPr wrap="square" lIns="0" tIns="0" rIns="0" bIns="0" anchor="ctr" anchorCtr="0">
            <a:spAutoFit/>
          </a:bodyPr>
          <a:lstStyle>
            <a:lvl1pPr algn="ctr">
              <a:lnSpc>
                <a:spcPct val="110000"/>
              </a:lnSpc>
              <a:defRPr sz="3200" spc="-50" baseline="0">
                <a:solidFill>
                  <a:schemeClr val="tx1">
                    <a:lumMod val="75000"/>
                    <a:lumOff val="25000"/>
                  </a:schemeClr>
                </a:solidFill>
                <a:latin typeface="Quicksand" pitchFamily="2" charset="0"/>
                <a:cs typeface="Segoe UI" panose="020B0502040204020203" pitchFamily="34" charset="0"/>
              </a:defRPr>
            </a:lvl1pPr>
          </a:lstStyle>
          <a:p>
            <a:r>
              <a:rPr lang="en-US" dirty="0"/>
              <a:t>Event name</a:t>
            </a:r>
            <a:br>
              <a:rPr lang="en-US" dirty="0"/>
            </a:br>
            <a:r>
              <a:rPr lang="en-US" dirty="0"/>
              <a:t>Location &amp; Date</a:t>
            </a:r>
          </a:p>
        </p:txBody>
      </p:sp>
      <p:graphicFrame>
        <p:nvGraphicFramePr>
          <p:cNvPr id="27" name="Objeto 26">
            <a:extLst>
              <a:ext uri="{FF2B5EF4-FFF2-40B4-BE49-F238E27FC236}">
                <a16:creationId xmlns:a16="http://schemas.microsoft.com/office/drawing/2014/main" id="{BB5728F0-F98F-4B71-8389-39A003A309D8}"/>
              </a:ext>
            </a:extLst>
          </p:cNvPr>
          <p:cNvGraphicFramePr>
            <a:graphicFrameLocks noChangeAspect="1"/>
          </p:cNvGraphicFramePr>
          <p:nvPr userDrawn="1">
            <p:extLst>
              <p:ext uri="{D42A27DB-BD31-4B8C-83A1-F6EECF244321}">
                <p14:modId xmlns:p14="http://schemas.microsoft.com/office/powerpoint/2010/main" val="220645422"/>
              </p:ext>
            </p:extLst>
          </p:nvPr>
        </p:nvGraphicFramePr>
        <p:xfrm>
          <a:off x="5439259" y="1042631"/>
          <a:ext cx="710265" cy="667012"/>
        </p:xfrm>
        <a:graphic>
          <a:graphicData uri="http://schemas.openxmlformats.org/presentationml/2006/ole">
            <mc:AlternateContent xmlns:mc="http://schemas.openxmlformats.org/markup-compatibility/2006">
              <mc:Choice xmlns:v="urn:schemas-microsoft-com:vml" Requires="v">
                <p:oleObj spid="_x0000_s2248" name="CorelDRAW" r:id="rId4" imgW="1486020" imgH="1396161" progId="CorelDraw.Graphic.21">
                  <p:embed/>
                </p:oleObj>
              </mc:Choice>
              <mc:Fallback>
                <p:oleObj name="CorelDRAW" r:id="rId4" imgW="1486020" imgH="1396161" progId="CorelDraw.Graphic.21">
                  <p:embed/>
                  <p:pic>
                    <p:nvPicPr>
                      <p:cNvPr id="0" name=""/>
                      <p:cNvPicPr/>
                      <p:nvPr/>
                    </p:nvPicPr>
                    <p:blipFill>
                      <a:blip r:embed="rId5"/>
                      <a:stretch>
                        <a:fillRect/>
                      </a:stretch>
                    </p:blipFill>
                    <p:spPr>
                      <a:xfrm>
                        <a:off x="5439259" y="1042631"/>
                        <a:ext cx="710265" cy="667012"/>
                      </a:xfrm>
                      <a:prstGeom prst="rect">
                        <a:avLst/>
                      </a:prstGeom>
                    </p:spPr>
                  </p:pic>
                </p:oleObj>
              </mc:Fallback>
            </mc:AlternateContent>
          </a:graphicData>
        </a:graphic>
      </p:graphicFrame>
      <p:graphicFrame>
        <p:nvGraphicFramePr>
          <p:cNvPr id="33" name="Objeto 32">
            <a:extLst>
              <a:ext uri="{FF2B5EF4-FFF2-40B4-BE49-F238E27FC236}">
                <a16:creationId xmlns:a16="http://schemas.microsoft.com/office/drawing/2014/main" id="{89D2B098-3629-4A15-AB7A-01096ACE3E57}"/>
              </a:ext>
            </a:extLst>
          </p:cNvPr>
          <p:cNvGraphicFramePr>
            <a:graphicFrameLocks noChangeAspect="1"/>
          </p:cNvGraphicFramePr>
          <p:nvPr userDrawn="1">
            <p:extLst>
              <p:ext uri="{D42A27DB-BD31-4B8C-83A1-F6EECF244321}">
                <p14:modId xmlns:p14="http://schemas.microsoft.com/office/powerpoint/2010/main" val="50949027"/>
              </p:ext>
            </p:extLst>
          </p:nvPr>
        </p:nvGraphicFramePr>
        <p:xfrm>
          <a:off x="9846127" y="6397890"/>
          <a:ext cx="2079173" cy="277961"/>
        </p:xfrm>
        <a:graphic>
          <a:graphicData uri="http://schemas.openxmlformats.org/presentationml/2006/ole">
            <mc:AlternateContent xmlns:mc="http://schemas.openxmlformats.org/markup-compatibility/2006">
              <mc:Choice xmlns:v="urn:schemas-microsoft-com:vml" Requires="v">
                <p:oleObj spid="_x0000_s2249" name="CorelDRAW" r:id="rId6" imgW="10437565" imgH="1396161" progId="CorelDraw.Graphic.21">
                  <p:embed/>
                </p:oleObj>
              </mc:Choice>
              <mc:Fallback>
                <p:oleObj name="CorelDRAW" r:id="rId6" imgW="10437565" imgH="1396161" progId="CorelDraw.Graphic.21">
                  <p:embed/>
                  <p:pic>
                    <p:nvPicPr>
                      <p:cNvPr id="51" name="Objeto 50">
                        <a:extLst>
                          <a:ext uri="{FF2B5EF4-FFF2-40B4-BE49-F238E27FC236}">
                            <a16:creationId xmlns:a16="http://schemas.microsoft.com/office/drawing/2014/main" id="{91D93BB6-13B2-429F-A718-D2764950A601}"/>
                          </a:ext>
                        </a:extLst>
                      </p:cNvPr>
                      <p:cNvPicPr/>
                      <p:nvPr/>
                    </p:nvPicPr>
                    <p:blipFill>
                      <a:blip r:embed="rId7"/>
                      <a:stretch>
                        <a:fillRect/>
                      </a:stretch>
                    </p:blipFill>
                    <p:spPr>
                      <a:xfrm>
                        <a:off x="9846127" y="6397890"/>
                        <a:ext cx="2079173" cy="277961"/>
                      </a:xfrm>
                      <a:prstGeom prst="rect">
                        <a:avLst/>
                      </a:prstGeom>
                    </p:spPr>
                  </p:pic>
                </p:oleObj>
              </mc:Fallback>
            </mc:AlternateContent>
          </a:graphicData>
        </a:graphic>
      </p:graphicFrame>
    </p:spTree>
    <p:extLst>
      <p:ext uri="{BB962C8B-B14F-4D97-AF65-F5344CB8AC3E}">
        <p14:creationId xmlns:p14="http://schemas.microsoft.com/office/powerpoint/2010/main" val="7207643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mportant Statement - Whit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1651000" y="2308028"/>
            <a:ext cx="9144000" cy="677108"/>
          </a:xfrm>
          <a:noFill/>
        </p:spPr>
        <p:txBody>
          <a:bodyPr lIns="0" tIns="0" rIns="0" bIns="0" anchor="b" anchorCtr="0">
            <a:spAutoFit/>
          </a:bodyPr>
          <a:lstStyle>
            <a:lvl1pPr>
              <a:defRPr sz="4400" b="1" spc="-50" baseline="0">
                <a:solidFill>
                  <a:srgbClr val="D6532B"/>
                </a:solidFill>
                <a:latin typeface="Quicksand" pitchFamily="2" charset="0"/>
                <a:cs typeface="Segoe UI" panose="020B0502040204020203" pitchFamily="34" charset="0"/>
              </a:defRPr>
            </a:lvl1pPr>
          </a:lstStyle>
          <a:p>
            <a:r>
              <a:rPr lang="en-US" dirty="0"/>
              <a:t>Important Statement</a:t>
            </a:r>
          </a:p>
        </p:txBody>
      </p:sp>
      <p:sp>
        <p:nvSpPr>
          <p:cNvPr id="5" name="Text Placeholder 4"/>
          <p:cNvSpPr>
            <a:spLocks noGrp="1"/>
          </p:cNvSpPr>
          <p:nvPr>
            <p:ph type="body" sz="quarter" idx="12" hasCustomPrompt="1"/>
          </p:nvPr>
        </p:nvSpPr>
        <p:spPr>
          <a:xfrm>
            <a:off x="1651000" y="3413760"/>
            <a:ext cx="9144000" cy="338554"/>
          </a:xfrm>
          <a:noFill/>
        </p:spPr>
        <p:txBody>
          <a:bodyPr wrap="square" lIns="0" tIns="0" rIns="0" bIns="0">
            <a:spAutoFit/>
          </a:bodyPr>
          <a:lstStyle>
            <a:lvl1pPr marL="0" indent="0">
              <a:spcBef>
                <a:spcPts val="0"/>
              </a:spcBef>
              <a:buNone/>
              <a:defRPr sz="2200" spc="0" baseline="0">
                <a:solidFill>
                  <a:srgbClr val="43444A"/>
                </a:solidFill>
                <a:latin typeface="Quicksand" pitchFamily="2" charset="0"/>
                <a:cs typeface="Segoe UI" panose="020B0502040204020203" pitchFamily="34" charset="0"/>
              </a:defRPr>
            </a:lvl1pPr>
          </a:lstStyle>
          <a:p>
            <a:pPr lvl="0"/>
            <a:r>
              <a:rPr lang="en-US" dirty="0"/>
              <a:t>Optional subtitle</a:t>
            </a:r>
          </a:p>
        </p:txBody>
      </p:sp>
    </p:spTree>
    <p:extLst>
      <p:ext uri="{BB962C8B-B14F-4D97-AF65-F5344CB8AC3E}">
        <p14:creationId xmlns:p14="http://schemas.microsoft.com/office/powerpoint/2010/main" val="40313087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Final">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8E040693-2661-4727-9EA2-5950B412CA24}"/>
              </a:ext>
            </a:extLst>
          </p:cNvPr>
          <p:cNvSpPr/>
          <p:nvPr userDrawn="1"/>
        </p:nvSpPr>
        <p:spPr bwMode="auto">
          <a:xfrm>
            <a:off x="0" y="-10285"/>
            <a:ext cx="12192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28" name="Objeto 27">
            <a:extLst>
              <a:ext uri="{FF2B5EF4-FFF2-40B4-BE49-F238E27FC236}">
                <a16:creationId xmlns:a16="http://schemas.microsoft.com/office/drawing/2014/main" id="{5DEB6C23-8509-4297-A490-EE57516A61DD}"/>
              </a:ext>
            </a:extLst>
          </p:cNvPr>
          <p:cNvGraphicFramePr>
            <a:graphicFrameLocks noChangeAspect="1"/>
          </p:cNvGraphicFramePr>
          <p:nvPr userDrawn="1">
            <p:extLst>
              <p:ext uri="{D42A27DB-BD31-4B8C-83A1-F6EECF244321}">
                <p14:modId xmlns:p14="http://schemas.microsoft.com/office/powerpoint/2010/main" val="735923017"/>
              </p:ext>
            </p:extLst>
          </p:nvPr>
        </p:nvGraphicFramePr>
        <p:xfrm>
          <a:off x="762990" y="284429"/>
          <a:ext cx="2572522" cy="343916"/>
        </p:xfrm>
        <a:graphic>
          <a:graphicData uri="http://schemas.openxmlformats.org/presentationml/2006/ole">
            <mc:AlternateContent xmlns:mc="http://schemas.openxmlformats.org/markup-compatibility/2006">
              <mc:Choice xmlns:v="urn:schemas-microsoft-com:vml" Requires="v">
                <p:oleObj spid="_x0000_s11446" name="CorelDRAW" r:id="rId3" imgW="10437565" imgH="1396161" progId="CorelDraw.Graphic.21">
                  <p:embed/>
                </p:oleObj>
              </mc:Choice>
              <mc:Fallback>
                <p:oleObj name="CorelDRAW" r:id="rId3" imgW="10437565" imgH="1396161" progId="CorelDraw.Graphic.21">
                  <p:embed/>
                  <p:pic>
                    <p:nvPicPr>
                      <p:cNvPr id="28" name="Objeto 27">
                        <a:extLst>
                          <a:ext uri="{FF2B5EF4-FFF2-40B4-BE49-F238E27FC236}">
                            <a16:creationId xmlns:a16="http://schemas.microsoft.com/office/drawing/2014/main" id="{5DEB6C23-8509-4297-A490-EE57516A61DD}"/>
                          </a:ext>
                        </a:extLst>
                      </p:cNvPr>
                      <p:cNvPicPr/>
                      <p:nvPr/>
                    </p:nvPicPr>
                    <p:blipFill>
                      <a:blip r:embed="rId4"/>
                      <a:stretch>
                        <a:fillRect/>
                      </a:stretch>
                    </p:blipFill>
                    <p:spPr>
                      <a:xfrm>
                        <a:off x="762990" y="284429"/>
                        <a:ext cx="2572522" cy="343916"/>
                      </a:xfrm>
                      <a:prstGeom prst="rect">
                        <a:avLst/>
                      </a:prstGeom>
                    </p:spPr>
                  </p:pic>
                </p:oleObj>
              </mc:Fallback>
            </mc:AlternateContent>
          </a:graphicData>
        </a:graphic>
      </p:graphicFrame>
      <p:sp>
        <p:nvSpPr>
          <p:cNvPr id="47" name="Title 1">
            <a:extLst>
              <a:ext uri="{FF2B5EF4-FFF2-40B4-BE49-F238E27FC236}">
                <a16:creationId xmlns:a16="http://schemas.microsoft.com/office/drawing/2014/main" id="{4DFD365B-B896-494A-8FE6-10A949BCC72E}"/>
              </a:ext>
            </a:extLst>
          </p:cNvPr>
          <p:cNvSpPr>
            <a:spLocks noGrp="1"/>
          </p:cNvSpPr>
          <p:nvPr>
            <p:ph type="title" hasCustomPrompt="1"/>
          </p:nvPr>
        </p:nvSpPr>
        <p:spPr>
          <a:xfrm>
            <a:off x="762991" y="2046590"/>
            <a:ext cx="4075714" cy="430887"/>
          </a:xfrm>
          <a:noFill/>
        </p:spPr>
        <p:txBody>
          <a:bodyPr wrap="square" lIns="0" tIns="0" rIns="0" bIns="0" anchor="b" anchorCtr="0">
            <a:spAutoFit/>
          </a:bodyPr>
          <a:lstStyle>
            <a:lvl1pPr>
              <a:defRPr sz="2800" b="1" spc="-50" baseline="0">
                <a:solidFill>
                  <a:srgbClr val="D6532B"/>
                </a:solidFill>
                <a:latin typeface="Quicksand" pitchFamily="2" charset="0"/>
                <a:cs typeface="Segoe UI" panose="020B0502040204020203" pitchFamily="34" charset="0"/>
              </a:defRPr>
            </a:lvl1pPr>
          </a:lstStyle>
          <a:p>
            <a:r>
              <a:rPr lang="en-US" dirty="0"/>
              <a:t>Presentation title </a:t>
            </a:r>
          </a:p>
        </p:txBody>
      </p:sp>
      <p:sp>
        <p:nvSpPr>
          <p:cNvPr id="48" name="Text Placeholder 4">
            <a:extLst>
              <a:ext uri="{FF2B5EF4-FFF2-40B4-BE49-F238E27FC236}">
                <a16:creationId xmlns:a16="http://schemas.microsoft.com/office/drawing/2014/main" id="{66B46FDF-C521-49AD-BEA9-93B967D77916}"/>
              </a:ext>
            </a:extLst>
          </p:cNvPr>
          <p:cNvSpPr>
            <a:spLocks noGrp="1"/>
          </p:cNvSpPr>
          <p:nvPr>
            <p:ph type="body" sz="quarter" idx="12" hasCustomPrompt="1"/>
          </p:nvPr>
        </p:nvSpPr>
        <p:spPr>
          <a:xfrm>
            <a:off x="762991" y="2877195"/>
            <a:ext cx="4075714" cy="246221"/>
          </a:xfrm>
          <a:noFill/>
        </p:spPr>
        <p:txBody>
          <a:bodyPr wrap="square" lIns="0" tIns="0" rIns="0" bIns="0">
            <a:spAutoFit/>
          </a:bodyPr>
          <a:lstStyle>
            <a:lvl1pPr marL="0" indent="0">
              <a:spcBef>
                <a:spcPts val="0"/>
              </a:spcBef>
              <a:buNone/>
              <a:defRPr sz="1600" b="1" spc="0" baseline="0">
                <a:solidFill>
                  <a:srgbClr val="43444A"/>
                </a:solidFill>
                <a:latin typeface="Quicksand" pitchFamily="2" charset="0"/>
                <a:cs typeface="Segoe UI" panose="020B0502040204020203" pitchFamily="34" charset="0"/>
              </a:defRPr>
            </a:lvl1pPr>
          </a:lstStyle>
          <a:p>
            <a:pPr lvl="0"/>
            <a:r>
              <a:rPr lang="en-US" dirty="0"/>
              <a:t>Speaker one name</a:t>
            </a:r>
          </a:p>
        </p:txBody>
      </p:sp>
      <p:sp>
        <p:nvSpPr>
          <p:cNvPr id="49" name="Text Placeholder 4">
            <a:extLst>
              <a:ext uri="{FF2B5EF4-FFF2-40B4-BE49-F238E27FC236}">
                <a16:creationId xmlns:a16="http://schemas.microsoft.com/office/drawing/2014/main" id="{12D57396-EFC5-451B-95B9-F7C757738E48}"/>
              </a:ext>
            </a:extLst>
          </p:cNvPr>
          <p:cNvSpPr>
            <a:spLocks noGrp="1"/>
          </p:cNvSpPr>
          <p:nvPr>
            <p:ph type="body" sz="quarter" idx="15" hasCustomPrompt="1"/>
          </p:nvPr>
        </p:nvSpPr>
        <p:spPr>
          <a:xfrm>
            <a:off x="762987" y="3200854"/>
            <a:ext cx="4075714" cy="215444"/>
          </a:xfrm>
          <a:noFill/>
        </p:spPr>
        <p:txBody>
          <a:bodyPr wrap="square" lIns="0" tIns="0" rIns="0" bIns="0">
            <a:spAutoFit/>
          </a:bodyPr>
          <a:lstStyle>
            <a:lvl1pPr marL="0" indent="0">
              <a:spcBef>
                <a:spcPts val="0"/>
              </a:spcBef>
              <a:buNone/>
              <a:defRPr sz="1400" spc="0" baseline="0">
                <a:solidFill>
                  <a:srgbClr val="43444A"/>
                </a:solidFill>
                <a:latin typeface="Quicksand" pitchFamily="2" charset="0"/>
                <a:cs typeface="Segoe UI" panose="020B0502040204020203" pitchFamily="34" charset="0"/>
              </a:defRPr>
            </a:lvl1pPr>
          </a:lstStyle>
          <a:p>
            <a:pPr lvl="0"/>
            <a:r>
              <a:rPr lang="en-US" dirty="0"/>
              <a:t>Speaker one subtitle text</a:t>
            </a:r>
          </a:p>
        </p:txBody>
      </p:sp>
      <p:sp>
        <p:nvSpPr>
          <p:cNvPr id="50" name="Text Placeholder 4">
            <a:extLst>
              <a:ext uri="{FF2B5EF4-FFF2-40B4-BE49-F238E27FC236}">
                <a16:creationId xmlns:a16="http://schemas.microsoft.com/office/drawing/2014/main" id="{51B86F1B-CC72-4D61-B3C7-3A3A7F1917EA}"/>
              </a:ext>
            </a:extLst>
          </p:cNvPr>
          <p:cNvSpPr>
            <a:spLocks noGrp="1"/>
          </p:cNvSpPr>
          <p:nvPr>
            <p:ph type="body" sz="quarter" idx="16" hasCustomPrompt="1"/>
          </p:nvPr>
        </p:nvSpPr>
        <p:spPr>
          <a:xfrm>
            <a:off x="762989" y="3697765"/>
            <a:ext cx="4075714" cy="246221"/>
          </a:xfrm>
          <a:noFill/>
        </p:spPr>
        <p:txBody>
          <a:bodyPr wrap="square" lIns="0" tIns="0" rIns="0" bIns="0">
            <a:spAutoFit/>
          </a:bodyPr>
          <a:lstStyle>
            <a:lvl1pPr marL="0" indent="0">
              <a:spcBef>
                <a:spcPts val="0"/>
              </a:spcBef>
              <a:buNone/>
              <a:defRPr sz="1600" b="1" spc="0" baseline="0">
                <a:solidFill>
                  <a:srgbClr val="43444A"/>
                </a:solidFill>
                <a:latin typeface="Quicksand" pitchFamily="2" charset="0"/>
                <a:cs typeface="Segoe UI" panose="020B0502040204020203" pitchFamily="34" charset="0"/>
              </a:defRPr>
            </a:lvl1pPr>
          </a:lstStyle>
          <a:p>
            <a:pPr lvl="0"/>
            <a:r>
              <a:rPr lang="en-US" dirty="0"/>
              <a:t>Speaker two name</a:t>
            </a:r>
          </a:p>
        </p:txBody>
      </p:sp>
      <p:sp>
        <p:nvSpPr>
          <p:cNvPr id="51" name="Text Placeholder 4">
            <a:extLst>
              <a:ext uri="{FF2B5EF4-FFF2-40B4-BE49-F238E27FC236}">
                <a16:creationId xmlns:a16="http://schemas.microsoft.com/office/drawing/2014/main" id="{99034E33-EA6D-4423-AA68-C9AE5E141070}"/>
              </a:ext>
            </a:extLst>
          </p:cNvPr>
          <p:cNvSpPr>
            <a:spLocks noGrp="1"/>
          </p:cNvSpPr>
          <p:nvPr>
            <p:ph type="body" sz="quarter" idx="17" hasCustomPrompt="1"/>
          </p:nvPr>
        </p:nvSpPr>
        <p:spPr>
          <a:xfrm>
            <a:off x="762987" y="4005543"/>
            <a:ext cx="4075714" cy="215444"/>
          </a:xfrm>
          <a:noFill/>
        </p:spPr>
        <p:txBody>
          <a:bodyPr wrap="square" lIns="0" tIns="0" rIns="0" bIns="0">
            <a:spAutoFit/>
          </a:bodyPr>
          <a:lstStyle>
            <a:lvl1pPr marL="0" indent="0">
              <a:spcBef>
                <a:spcPts val="0"/>
              </a:spcBef>
              <a:buNone/>
              <a:defRPr sz="1400" spc="0" baseline="0">
                <a:solidFill>
                  <a:srgbClr val="43444A"/>
                </a:solidFill>
                <a:latin typeface="Quicksand" pitchFamily="2" charset="0"/>
                <a:cs typeface="Segoe UI" panose="020B0502040204020203" pitchFamily="34" charset="0"/>
              </a:defRPr>
            </a:lvl1pPr>
          </a:lstStyle>
          <a:p>
            <a:pPr lvl="0"/>
            <a:r>
              <a:rPr lang="en-US" dirty="0"/>
              <a:t>Speaker two subtitle text</a:t>
            </a:r>
          </a:p>
        </p:txBody>
      </p:sp>
      <p:graphicFrame>
        <p:nvGraphicFramePr>
          <p:cNvPr id="54" name="Objeto 53">
            <a:extLst>
              <a:ext uri="{FF2B5EF4-FFF2-40B4-BE49-F238E27FC236}">
                <a16:creationId xmlns:a16="http://schemas.microsoft.com/office/drawing/2014/main" id="{18EE27E7-99E8-4BDD-9250-2EBB1BFE7115}"/>
              </a:ext>
            </a:extLst>
          </p:cNvPr>
          <p:cNvGraphicFramePr>
            <a:graphicFrameLocks noChangeAspect="1"/>
          </p:cNvGraphicFramePr>
          <p:nvPr userDrawn="1">
            <p:extLst>
              <p:ext uri="{D42A27DB-BD31-4B8C-83A1-F6EECF244321}">
                <p14:modId xmlns:p14="http://schemas.microsoft.com/office/powerpoint/2010/main" val="3305420910"/>
              </p:ext>
            </p:extLst>
          </p:nvPr>
        </p:nvGraphicFramePr>
        <p:xfrm>
          <a:off x="4226748" y="-1288548"/>
          <a:ext cx="3716176" cy="3489871"/>
        </p:xfrm>
        <a:graphic>
          <a:graphicData uri="http://schemas.openxmlformats.org/presentationml/2006/ole">
            <mc:AlternateContent xmlns:mc="http://schemas.openxmlformats.org/markup-compatibility/2006">
              <mc:Choice xmlns:v="urn:schemas-microsoft-com:vml" Requires="v">
                <p:oleObj spid="_x0000_s11447" name="CorelDRAW" r:id="rId5" imgW="1486020" imgH="1396161" progId="CorelDraw.Graphic.21">
                  <p:embed/>
                </p:oleObj>
              </mc:Choice>
              <mc:Fallback>
                <p:oleObj name="CorelDRAW" r:id="rId5" imgW="1486020" imgH="1396161" progId="CorelDraw.Graphic.21">
                  <p:embed/>
                  <p:pic>
                    <p:nvPicPr>
                      <p:cNvPr id="7" name="Objeto 6">
                        <a:extLst>
                          <a:ext uri="{FF2B5EF4-FFF2-40B4-BE49-F238E27FC236}">
                            <a16:creationId xmlns:a16="http://schemas.microsoft.com/office/drawing/2014/main" id="{32E413D6-B6AC-40F0-85EC-A2927B20E6EB}"/>
                          </a:ext>
                        </a:extLst>
                      </p:cNvPr>
                      <p:cNvPicPr/>
                      <p:nvPr/>
                    </p:nvPicPr>
                    <p:blipFill>
                      <a:blip r:embed="rId6"/>
                      <a:stretch>
                        <a:fillRect/>
                      </a:stretch>
                    </p:blipFill>
                    <p:spPr>
                      <a:xfrm>
                        <a:off x="4226748" y="-1288548"/>
                        <a:ext cx="3716176" cy="3489871"/>
                      </a:xfrm>
                      <a:prstGeom prst="rect">
                        <a:avLst/>
                      </a:prstGeom>
                    </p:spPr>
                  </p:pic>
                </p:oleObj>
              </mc:Fallback>
            </mc:AlternateContent>
          </a:graphicData>
        </a:graphic>
      </p:graphicFrame>
      <p:sp>
        <p:nvSpPr>
          <p:cNvPr id="56" name="Title 1">
            <a:extLst>
              <a:ext uri="{FF2B5EF4-FFF2-40B4-BE49-F238E27FC236}">
                <a16:creationId xmlns:a16="http://schemas.microsoft.com/office/drawing/2014/main" id="{8761AF01-7317-4FAE-9A1B-666EB08D523C}"/>
              </a:ext>
            </a:extLst>
          </p:cNvPr>
          <p:cNvSpPr txBox="1">
            <a:spLocks/>
          </p:cNvSpPr>
          <p:nvPr userDrawn="1"/>
        </p:nvSpPr>
        <p:spPr>
          <a:xfrm>
            <a:off x="8399659" y="27791"/>
            <a:ext cx="3139223" cy="800219"/>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2800" b="1" kern="1200" cap="none" spc="-50" baseline="0">
                <a:ln w="3175">
                  <a:noFill/>
                </a:ln>
                <a:solidFill>
                  <a:srgbClr val="D6532B"/>
                </a:solidFill>
                <a:effectLst/>
                <a:latin typeface="Quicksand" pitchFamily="2" charset="0"/>
                <a:ea typeface="+mn-ea"/>
                <a:cs typeface="Segoe UI" panose="020B0502040204020203" pitchFamily="34" charset="0"/>
              </a:defRPr>
            </a:lvl1pPr>
          </a:lstStyle>
          <a:p>
            <a:pPr algn="ctr"/>
            <a:br>
              <a:rPr lang="es-ES" sz="2400" dirty="0"/>
            </a:br>
            <a:r>
              <a:rPr lang="es-ES" sz="2800" b="0" i="0" kern="1200" cap="none" spc="-50" baseline="0" dirty="0" err="1">
                <a:ln w="3175">
                  <a:noFill/>
                </a:ln>
                <a:solidFill>
                  <a:srgbClr val="D6532B"/>
                </a:solidFill>
                <a:effectLst/>
                <a:latin typeface="Quicksand" pitchFamily="2" charset="0"/>
                <a:ea typeface="+mn-ea"/>
                <a:cs typeface="Segoe UI" panose="020B0502040204020203" pitchFamily="34" charset="0"/>
              </a:rPr>
              <a:t>Help</a:t>
            </a:r>
            <a:r>
              <a:rPr lang="es-ES" sz="2800" b="0" i="0" kern="1200" cap="none" spc="-50" baseline="0" dirty="0">
                <a:ln w="3175">
                  <a:noFill/>
                </a:ln>
                <a:solidFill>
                  <a:srgbClr val="D6532B"/>
                </a:solidFill>
                <a:effectLst/>
                <a:latin typeface="Quicksand" pitchFamily="2" charset="0"/>
                <a:ea typeface="+mn-ea"/>
                <a:cs typeface="Segoe UI" panose="020B0502040204020203" pitchFamily="34" charset="0"/>
              </a:rPr>
              <a:t> </a:t>
            </a:r>
            <a:r>
              <a:rPr lang="es-ES" sz="2800" b="0" i="0" kern="1200" cap="none" spc="-50" baseline="0" dirty="0" err="1">
                <a:ln w="3175">
                  <a:noFill/>
                </a:ln>
                <a:solidFill>
                  <a:srgbClr val="D6532B"/>
                </a:solidFill>
                <a:effectLst/>
                <a:latin typeface="Quicksand" pitchFamily="2" charset="0"/>
                <a:ea typeface="+mn-ea"/>
                <a:cs typeface="Segoe UI" panose="020B0502040204020203" pitchFamily="34" charset="0"/>
              </a:rPr>
              <a:t>us</a:t>
            </a:r>
            <a:r>
              <a:rPr lang="es-ES" sz="2800" b="0" i="0" kern="1200" cap="none" spc="-50" baseline="0" dirty="0">
                <a:ln w="3175">
                  <a:noFill/>
                </a:ln>
                <a:solidFill>
                  <a:srgbClr val="D6532B"/>
                </a:solidFill>
                <a:effectLst/>
                <a:latin typeface="Quicksand" pitchFamily="2" charset="0"/>
                <a:ea typeface="+mn-ea"/>
                <a:cs typeface="Segoe UI" panose="020B0502040204020203" pitchFamily="34" charset="0"/>
              </a:rPr>
              <a:t> </a:t>
            </a:r>
            <a:r>
              <a:rPr lang="es-ES" sz="2800" b="0" i="0" kern="1200" cap="none" spc="-50" baseline="0" dirty="0" err="1">
                <a:ln w="3175">
                  <a:noFill/>
                </a:ln>
                <a:solidFill>
                  <a:srgbClr val="D6532B"/>
                </a:solidFill>
                <a:effectLst/>
                <a:latin typeface="Quicksand" pitchFamily="2" charset="0"/>
                <a:ea typeface="+mn-ea"/>
                <a:cs typeface="Segoe UI" panose="020B0502040204020203" pitchFamily="34" charset="0"/>
              </a:rPr>
              <a:t>grow</a:t>
            </a:r>
            <a:r>
              <a:rPr lang="es-ES" sz="2800" b="0" i="0" kern="1200" cap="none" spc="-50" baseline="0" dirty="0">
                <a:ln w="3175">
                  <a:noFill/>
                </a:ln>
                <a:solidFill>
                  <a:srgbClr val="D6532B"/>
                </a:solidFill>
                <a:effectLst/>
                <a:latin typeface="Quicksand" pitchFamily="2" charset="0"/>
                <a:ea typeface="+mn-ea"/>
                <a:cs typeface="Segoe UI" panose="020B0502040204020203" pitchFamily="34" charset="0"/>
              </a:rPr>
              <a:t>!</a:t>
            </a:r>
            <a:endParaRPr lang="es-ES" sz="2400" b="1" dirty="0">
              <a:solidFill>
                <a:srgbClr val="D6532B"/>
              </a:solidFill>
            </a:endParaRPr>
          </a:p>
        </p:txBody>
      </p:sp>
      <p:sp>
        <p:nvSpPr>
          <p:cNvPr id="27" name="CuadroTexto 26">
            <a:extLst>
              <a:ext uri="{FF2B5EF4-FFF2-40B4-BE49-F238E27FC236}">
                <a16:creationId xmlns:a16="http://schemas.microsoft.com/office/drawing/2014/main" id="{4ED99285-A992-4D3F-9B0B-7D505E9376C7}"/>
              </a:ext>
            </a:extLst>
          </p:cNvPr>
          <p:cNvSpPr txBox="1"/>
          <p:nvPr userDrawn="1"/>
        </p:nvSpPr>
        <p:spPr>
          <a:xfrm>
            <a:off x="4838701" y="213369"/>
            <a:ext cx="2708599" cy="830997"/>
          </a:xfrm>
          <a:prstGeom prst="rect">
            <a:avLst/>
          </a:prstGeom>
          <a:noFill/>
        </p:spPr>
        <p:txBody>
          <a:bodyPr wrap="square" lIns="0" tIns="0" rIns="0" bIns="0" rtlCol="0">
            <a:spAutoFit/>
          </a:bodyPr>
          <a:lstStyle/>
          <a:p>
            <a:pPr algn="l"/>
            <a:r>
              <a:rPr lang="es-ES" sz="5400" b="1" dirty="0" err="1">
                <a:solidFill>
                  <a:schemeClr val="bg1"/>
                </a:solidFill>
                <a:latin typeface="Quicksand" pitchFamily="2" charset="0"/>
              </a:rPr>
              <a:t>Thanks</a:t>
            </a:r>
            <a:r>
              <a:rPr lang="es-ES" sz="5400" b="1" dirty="0">
                <a:solidFill>
                  <a:schemeClr val="bg1"/>
                </a:solidFill>
                <a:latin typeface="Quicksand" pitchFamily="2" charset="0"/>
              </a:rPr>
              <a:t>!</a:t>
            </a:r>
          </a:p>
        </p:txBody>
      </p:sp>
    </p:spTree>
    <p:extLst>
      <p:ext uri="{BB962C8B-B14F-4D97-AF65-F5344CB8AC3E}">
        <p14:creationId xmlns:p14="http://schemas.microsoft.com/office/powerpoint/2010/main" val="2848544143"/>
      </p:ext>
    </p:extLst>
  </p:cSld>
  <p:clrMapOvr>
    <a:overrideClrMapping bg1="lt1" tx1="dk1" bg2="lt2" tx2="dk2" accent1="accent1" accent2="accent2" accent3="accent3" accent4="accent4" accent5="accent5" accent6="accent6" hlink="hlink" folHlink="folHlink"/>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nodeType="afterEffect">
                                  <p:stCondLst>
                                    <p:cond delay="0"/>
                                  </p:stCondLst>
                                  <p:endCondLst>
                                    <p:cond evt="onNext" delay="0">
                                      <p:tgtEl>
                                        <p:sldTgt/>
                                      </p:tgtEl>
                                    </p:cond>
                                  </p:endCondLst>
                                  <p:childTnLst>
                                    <p:animRot by="43200000">
                                      <p:cBhvr>
                                        <p:cTn id="6" dur="20000" fill="hold"/>
                                        <p:tgtEl>
                                          <p:spTgt spid="5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Image Left - List Righ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4071668" y="2069103"/>
            <a:ext cx="7535115" cy="579518"/>
          </a:xfrm>
        </p:spPr>
        <p:txBody>
          <a:bodyPr lIns="274320" anchor="t"/>
          <a:lstStyle>
            <a:lvl1pPr marL="0" indent="0" algn="l">
              <a:lnSpc>
                <a:spcPct val="150000"/>
              </a:lnSpc>
              <a:buNone/>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p:txBody>
          <a:body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794293" y="1776454"/>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0" y="1776454"/>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574354" y="2069103"/>
            <a:ext cx="2439878" cy="3441056"/>
          </a:xfrm>
        </p:spPr>
        <p:txBody>
          <a:bodyPr anchor="ctr">
            <a:noAutofit/>
          </a:bodyPr>
          <a:lstStyle>
            <a:lvl1pPr marL="0" indent="0" algn="ctr">
              <a:buNone/>
              <a:defRPr sz="1050"/>
            </a:lvl1pPr>
          </a:lstStyle>
          <a:p>
            <a:pPr lvl="0"/>
            <a:r>
              <a:rPr lang="en-US"/>
              <a:t>content</a:t>
            </a:r>
          </a:p>
        </p:txBody>
      </p:sp>
    </p:spTree>
    <p:extLst>
      <p:ext uri="{BB962C8B-B14F-4D97-AF65-F5344CB8AC3E}">
        <p14:creationId xmlns:p14="http://schemas.microsoft.com/office/powerpoint/2010/main" val="23662848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animEffect transition="in" filter="fade">
                                      <p:cBhvr>
                                        <p:cTn id="21"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Image Left - List Righ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4071668" y="2069103"/>
            <a:ext cx="7535115" cy="579518"/>
          </a:xfrm>
        </p:spPr>
        <p:txBody>
          <a:bodyPr lIns="274320" anchor="t"/>
          <a:lstStyle>
            <a:lvl1pPr marL="0" indent="0" algn="l">
              <a:lnSpc>
                <a:spcPct val="150000"/>
              </a:lnSpc>
              <a:buNone/>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p:txBody>
          <a:body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794293" y="1776454"/>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0" y="1776454"/>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9">
            <a:extLst>
              <a:ext uri="{FF2B5EF4-FFF2-40B4-BE49-F238E27FC236}">
                <a16:creationId xmlns:a16="http://schemas.microsoft.com/office/drawing/2014/main" id="{9BD5E06F-7AD1-8645-8492-77AAEE69C746}"/>
              </a:ext>
            </a:extLst>
          </p:cNvPr>
          <p:cNvSpPr>
            <a:spLocks noGrp="1"/>
          </p:cNvSpPr>
          <p:nvPr>
            <p:ph type="body" sz="quarter" idx="14" hasCustomPrompt="1"/>
          </p:nvPr>
        </p:nvSpPr>
        <p:spPr>
          <a:xfrm>
            <a:off x="585217" y="2069103"/>
            <a:ext cx="2896537" cy="579518"/>
          </a:xfrm>
        </p:spPr>
        <p:txBody>
          <a:bodyPr lIns="274320" anchor="t"/>
          <a:lstStyle>
            <a:lvl1pPr marL="0" indent="0" algn="l">
              <a:lnSpc>
                <a:spcPct val="150000"/>
              </a:lnSpc>
              <a:buNone/>
              <a:defRPr/>
            </a:lvl1pPr>
          </a:lstStyle>
          <a:p>
            <a:pPr lvl="0"/>
            <a:r>
              <a:rPr lang="en-US"/>
              <a:t>Click to add text</a:t>
            </a:r>
          </a:p>
        </p:txBody>
      </p:sp>
    </p:spTree>
    <p:extLst>
      <p:ext uri="{BB962C8B-B14F-4D97-AF65-F5344CB8AC3E}">
        <p14:creationId xmlns:p14="http://schemas.microsoft.com/office/powerpoint/2010/main" val="15187497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xEl>
                                              <p:pRg st="0" end="0"/>
                                            </p:txEl>
                                          </p:spTgt>
                                        </p:tgtEl>
                                        <p:attrNameLst>
                                          <p:attrName>style.visibility</p:attrName>
                                        </p:attrNameLst>
                                      </p:cBhvr>
                                      <p:to>
                                        <p:strVal val="visible"/>
                                      </p:to>
                                    </p:set>
                                    <p:animEffect transition="in" filter="fade">
                                      <p:cBhvr>
                                        <p:cTn id="17" dur="500"/>
                                        <p:tgtEl>
                                          <p:spTgt spid="10">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xEl>
                                              <p:pRg st="0" end="0"/>
                                            </p:txEl>
                                          </p:spTgt>
                                        </p:tgtEl>
                                        <p:attrNameLst>
                                          <p:attrName>style.visibility</p:attrName>
                                        </p:attrNameLst>
                                      </p:cBhvr>
                                      <p:to>
                                        <p:strVal val="visible"/>
                                      </p:to>
                                    </p:set>
                                    <p:animEffect transition="in" filter="fade">
                                      <p:cBhvr>
                                        <p:cTn id="22"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7" grpId="0" build="p">
        <p:tmplLst>
          <p:tmpl lvl="1">
            <p:tnLst>
              <p:par>
                <p:cTn presetID="10"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Image Left - List Right - No Animation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4071668" y="1630800"/>
            <a:ext cx="7535115" cy="579518"/>
          </a:xfrm>
        </p:spPr>
        <p:txBody>
          <a:bodyPr lIns="274320" anchor="t"/>
          <a:lstStyle>
            <a:lvl1pPr marL="0" indent="0" algn="l">
              <a:lnSpc>
                <a:spcPct val="150000"/>
              </a:lnSpc>
              <a:buNone/>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p:txBody>
          <a:body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794293" y="1776454"/>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0" y="1776454"/>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9">
            <a:extLst>
              <a:ext uri="{FF2B5EF4-FFF2-40B4-BE49-F238E27FC236}">
                <a16:creationId xmlns:a16="http://schemas.microsoft.com/office/drawing/2014/main" id="{2127F81C-E226-7045-96B4-EA09A1C75B0C}"/>
              </a:ext>
            </a:extLst>
          </p:cNvPr>
          <p:cNvSpPr>
            <a:spLocks noGrp="1"/>
          </p:cNvSpPr>
          <p:nvPr>
            <p:ph type="body" sz="quarter" idx="14" hasCustomPrompt="1"/>
          </p:nvPr>
        </p:nvSpPr>
        <p:spPr>
          <a:xfrm>
            <a:off x="585218" y="1630800"/>
            <a:ext cx="2861368" cy="579518"/>
          </a:xfrm>
        </p:spPr>
        <p:txBody>
          <a:bodyPr lIns="274320" anchor="t"/>
          <a:lstStyle>
            <a:lvl1pPr marL="0" indent="0" algn="l">
              <a:lnSpc>
                <a:spcPct val="150000"/>
              </a:lnSpc>
              <a:buNone/>
              <a:defRPr/>
            </a:lvl1pPr>
          </a:lstStyle>
          <a:p>
            <a:pPr lvl="0"/>
            <a:r>
              <a:rPr lang="en-US"/>
              <a:t>Click to add text</a:t>
            </a:r>
          </a:p>
        </p:txBody>
      </p:sp>
    </p:spTree>
    <p:extLst>
      <p:ext uri="{BB962C8B-B14F-4D97-AF65-F5344CB8AC3E}">
        <p14:creationId xmlns:p14="http://schemas.microsoft.com/office/powerpoint/2010/main" val="199089124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Image Right - List Lef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638355" y="2102816"/>
            <a:ext cx="7332453" cy="579518"/>
          </a:xfrm>
        </p:spPr>
        <p:txBody>
          <a:bodyPr lIns="274320" anchor="t"/>
          <a:lstStyle>
            <a:lvl1pPr marL="0" indent="0" algn="r">
              <a:lnSpc>
                <a:spcPct val="150000"/>
              </a:lnSpc>
              <a:buNone/>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p:txBody>
          <a:body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flipH="1">
            <a:off x="8400151" y="1802333"/>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flipH="1">
            <a:off x="8551653" y="1802333"/>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9238891" y="2092053"/>
            <a:ext cx="2439878" cy="3441056"/>
          </a:xfrm>
        </p:spPr>
        <p:txBody>
          <a:bodyPr anchor="ctr">
            <a:noAutofit/>
          </a:bodyPr>
          <a:lstStyle>
            <a:lvl1pPr marL="0" indent="0" algn="ctr">
              <a:buNone/>
              <a:defRPr sz="1050"/>
            </a:lvl1pPr>
          </a:lstStyle>
          <a:p>
            <a:pPr lvl="0"/>
            <a:r>
              <a:rPr lang="en-US"/>
              <a:t>content</a:t>
            </a:r>
          </a:p>
        </p:txBody>
      </p:sp>
    </p:spTree>
    <p:extLst>
      <p:ext uri="{BB962C8B-B14F-4D97-AF65-F5344CB8AC3E}">
        <p14:creationId xmlns:p14="http://schemas.microsoft.com/office/powerpoint/2010/main" val="5678982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1+#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1+#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animEffect transition="in" filter="fade">
                                      <p:cBhvr>
                                        <p:cTn id="21"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3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2305393"/>
            <a:ext cx="9419208" cy="430887"/>
          </a:xfrm>
        </p:spPr>
        <p:txBody>
          <a:bodyPr lIns="274320" anchor="ctr"/>
          <a:lstStyle>
            <a:lvl1pPr marL="0" indent="0" algn="l">
              <a:buNone/>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p:txBody>
          <a:body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974862"/>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974862"/>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8" name="Text Placeholder 9">
            <a:extLst>
              <a:ext uri="{FF2B5EF4-FFF2-40B4-BE49-F238E27FC236}">
                <a16:creationId xmlns:a16="http://schemas.microsoft.com/office/drawing/2014/main" id="{5E978655-3EF6-B647-9417-5CFD3E2631A8}"/>
              </a:ext>
            </a:extLst>
          </p:cNvPr>
          <p:cNvSpPr>
            <a:spLocks noGrp="1"/>
          </p:cNvSpPr>
          <p:nvPr>
            <p:ph type="body" sz="quarter" idx="15" hasCustomPrompt="1"/>
          </p:nvPr>
        </p:nvSpPr>
        <p:spPr>
          <a:xfrm>
            <a:off x="2187575" y="3624508"/>
            <a:ext cx="9419208" cy="430887"/>
          </a:xfrm>
        </p:spPr>
        <p:txBody>
          <a:bodyPr lIns="274320" anchor="ctr"/>
          <a:lstStyle>
            <a:lvl1pPr marL="0" indent="0" algn="l">
              <a:buNone/>
              <a:defRPr/>
            </a:lvl1pPr>
          </a:lstStyle>
          <a:p>
            <a:pPr lvl="0"/>
            <a:r>
              <a:rPr lang="en-US"/>
              <a:t>Click to add text</a:t>
            </a:r>
          </a:p>
        </p:txBody>
      </p:sp>
      <p:sp>
        <p:nvSpPr>
          <p:cNvPr id="19" name="Rectangle 18">
            <a:extLst>
              <a:ext uri="{FF2B5EF4-FFF2-40B4-BE49-F238E27FC236}">
                <a16:creationId xmlns:a16="http://schemas.microsoft.com/office/drawing/2014/main" id="{C4CDEB42-0C04-994C-82BB-D430A9FFD8ED}"/>
              </a:ext>
            </a:extLst>
          </p:cNvPr>
          <p:cNvSpPr/>
          <p:nvPr userDrawn="1"/>
        </p:nvSpPr>
        <p:spPr bwMode="auto">
          <a:xfrm>
            <a:off x="-1" y="3293977"/>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FC056230-258F-2340-942A-9529B2FE5CF2}"/>
              </a:ext>
            </a:extLst>
          </p:cNvPr>
          <p:cNvSpPr/>
          <p:nvPr userDrawn="1"/>
        </p:nvSpPr>
        <p:spPr bwMode="auto">
          <a:xfrm>
            <a:off x="-1" y="3293977"/>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 Placeholder 9">
            <a:extLst>
              <a:ext uri="{FF2B5EF4-FFF2-40B4-BE49-F238E27FC236}">
                <a16:creationId xmlns:a16="http://schemas.microsoft.com/office/drawing/2014/main" id="{AE85B3C3-829F-9D4D-9617-5250C4DB57FC}"/>
              </a:ext>
            </a:extLst>
          </p:cNvPr>
          <p:cNvSpPr>
            <a:spLocks noGrp="1"/>
          </p:cNvSpPr>
          <p:nvPr>
            <p:ph type="body" sz="quarter" idx="17" hasCustomPrompt="1"/>
          </p:nvPr>
        </p:nvSpPr>
        <p:spPr>
          <a:xfrm>
            <a:off x="2187575" y="4906292"/>
            <a:ext cx="9419208" cy="430887"/>
          </a:xfrm>
        </p:spPr>
        <p:txBody>
          <a:bodyPr lIns="274320" anchor="ctr"/>
          <a:lstStyle>
            <a:lvl1pPr marL="0" indent="0" algn="l">
              <a:buNone/>
              <a:defRPr/>
            </a:lvl1pPr>
          </a:lstStyle>
          <a:p>
            <a:pPr lvl="0"/>
            <a:r>
              <a:rPr lang="en-US"/>
              <a:t>Click to add text</a:t>
            </a:r>
          </a:p>
        </p:txBody>
      </p:sp>
      <p:sp>
        <p:nvSpPr>
          <p:cNvPr id="23" name="Rectangle 22">
            <a:extLst>
              <a:ext uri="{FF2B5EF4-FFF2-40B4-BE49-F238E27FC236}">
                <a16:creationId xmlns:a16="http://schemas.microsoft.com/office/drawing/2014/main" id="{9472401F-8AE6-564F-8EE8-FB26A07D381F}"/>
              </a:ext>
            </a:extLst>
          </p:cNvPr>
          <p:cNvSpPr/>
          <p:nvPr userDrawn="1"/>
        </p:nvSpPr>
        <p:spPr bwMode="auto">
          <a:xfrm>
            <a:off x="-1" y="4575761"/>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16C12800-5114-2742-B96C-5B9080AE6860}"/>
              </a:ext>
            </a:extLst>
          </p:cNvPr>
          <p:cNvSpPr/>
          <p:nvPr userDrawn="1"/>
        </p:nvSpPr>
        <p:spPr bwMode="auto">
          <a:xfrm>
            <a:off x="-1" y="4575761"/>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4" name="Content Placeholder 54">
            <a:extLst>
              <a:ext uri="{FF2B5EF4-FFF2-40B4-BE49-F238E27FC236}">
                <a16:creationId xmlns:a16="http://schemas.microsoft.com/office/drawing/2014/main" id="{8839ABC2-DEC2-2B4F-819C-736E95A31270}"/>
              </a:ext>
            </a:extLst>
          </p:cNvPr>
          <p:cNvSpPr>
            <a:spLocks noGrp="1"/>
          </p:cNvSpPr>
          <p:nvPr>
            <p:ph sz="quarter" idx="34" hasCustomPrompt="1"/>
          </p:nvPr>
        </p:nvSpPr>
        <p:spPr>
          <a:xfrm>
            <a:off x="524814" y="3382751"/>
            <a:ext cx="914400" cy="914400"/>
          </a:xfrm>
        </p:spPr>
        <p:txBody>
          <a:bodyPr anchor="ctr">
            <a:noAutofit/>
          </a:bodyPr>
          <a:lstStyle>
            <a:lvl1pPr marL="0" indent="0" algn="ctr">
              <a:buNone/>
              <a:defRPr sz="1050"/>
            </a:lvl1pPr>
          </a:lstStyle>
          <a:p>
            <a:pPr lvl="0"/>
            <a:r>
              <a:rPr lang="en-US"/>
              <a:t>content</a:t>
            </a:r>
          </a:p>
        </p:txBody>
      </p:sp>
      <p:sp>
        <p:nvSpPr>
          <p:cNvPr id="65" name="Content Placeholder 54">
            <a:extLst>
              <a:ext uri="{FF2B5EF4-FFF2-40B4-BE49-F238E27FC236}">
                <a16:creationId xmlns:a16="http://schemas.microsoft.com/office/drawing/2014/main" id="{0D398B0E-6A11-1D4D-B8AC-055BB1E6AC8B}"/>
              </a:ext>
            </a:extLst>
          </p:cNvPr>
          <p:cNvSpPr>
            <a:spLocks noGrp="1"/>
          </p:cNvSpPr>
          <p:nvPr>
            <p:ph sz="quarter" idx="35" hasCustomPrompt="1"/>
          </p:nvPr>
        </p:nvSpPr>
        <p:spPr>
          <a:xfrm>
            <a:off x="524814" y="4650601"/>
            <a:ext cx="914400" cy="914400"/>
          </a:xfrm>
        </p:spPr>
        <p:txBody>
          <a:bodyPr anchor="ctr">
            <a:noAutofit/>
          </a:bodyPr>
          <a:lstStyle>
            <a:lvl1pPr marL="0" indent="0" algn="ctr">
              <a:buNone/>
              <a:defRPr sz="1050"/>
            </a:lvl1pPr>
          </a:lstStyle>
          <a:p>
            <a:pPr lvl="0"/>
            <a:r>
              <a:rPr lang="en-US"/>
              <a:t>content</a:t>
            </a: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524814" y="2051850"/>
            <a:ext cx="914400" cy="914400"/>
          </a:xfrm>
        </p:spPr>
        <p:txBody>
          <a:bodyPr anchor="ctr">
            <a:noAutofit/>
          </a:bodyPr>
          <a:lstStyle>
            <a:lvl1pPr marL="0" indent="0" algn="ctr">
              <a:buNone/>
              <a:defRPr sz="1050"/>
            </a:lvl1pPr>
          </a:lstStyle>
          <a:p>
            <a:pPr lvl="0"/>
            <a:r>
              <a:rPr lang="en-US"/>
              <a:t>content</a:t>
            </a:r>
          </a:p>
        </p:txBody>
      </p:sp>
    </p:spTree>
    <p:extLst>
      <p:ext uri="{BB962C8B-B14F-4D97-AF65-F5344CB8AC3E}">
        <p14:creationId xmlns:p14="http://schemas.microsoft.com/office/powerpoint/2010/main" val="28973285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19"/>
                                        </p:tgtEl>
                                        <p:attrNameLst>
                                          <p:attrName>style.visibility</p:attrName>
                                        </p:attrNameLst>
                                      </p:cBhvr>
                                      <p:to>
                                        <p:strVal val="visible"/>
                                      </p:to>
                                    </p:set>
                                    <p:anim calcmode="lin" valueType="num">
                                      <p:cBhvr additive="base">
                                        <p:cTn id="24" dur="500" fill="hold"/>
                                        <p:tgtEl>
                                          <p:spTgt spid="19"/>
                                        </p:tgtEl>
                                        <p:attrNameLst>
                                          <p:attrName>ppt_x</p:attrName>
                                        </p:attrNameLst>
                                      </p:cBhvr>
                                      <p:tavLst>
                                        <p:tav tm="0">
                                          <p:val>
                                            <p:strVal val="0-#ppt_w/2"/>
                                          </p:val>
                                        </p:tav>
                                        <p:tav tm="100000">
                                          <p:val>
                                            <p:strVal val="#ppt_x"/>
                                          </p:val>
                                        </p:tav>
                                      </p:tavLst>
                                    </p:anim>
                                    <p:anim calcmode="lin" valueType="num">
                                      <p:cBhvr additive="base">
                                        <p:cTn id="25" dur="500" fill="hold"/>
                                        <p:tgtEl>
                                          <p:spTgt spid="19"/>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20"/>
                                        </p:tgtEl>
                                        <p:attrNameLst>
                                          <p:attrName>style.visibility</p:attrName>
                                        </p:attrNameLst>
                                      </p:cBhvr>
                                      <p:to>
                                        <p:strVal val="visible"/>
                                      </p:to>
                                    </p:set>
                                    <p:anim calcmode="lin" valueType="num">
                                      <p:cBhvr additive="base">
                                        <p:cTn id="28" dur="750" fill="hold"/>
                                        <p:tgtEl>
                                          <p:spTgt spid="20"/>
                                        </p:tgtEl>
                                        <p:attrNameLst>
                                          <p:attrName>ppt_x</p:attrName>
                                        </p:attrNameLst>
                                      </p:cBhvr>
                                      <p:tavLst>
                                        <p:tav tm="0">
                                          <p:val>
                                            <p:strVal val="0-#ppt_w/2"/>
                                          </p:val>
                                        </p:tav>
                                        <p:tav tm="100000">
                                          <p:val>
                                            <p:strVal val="#ppt_x"/>
                                          </p:val>
                                        </p:tav>
                                      </p:tavLst>
                                    </p:anim>
                                    <p:anim calcmode="lin" valueType="num">
                                      <p:cBhvr additive="base">
                                        <p:cTn id="29" dur="750" fill="hold"/>
                                        <p:tgtEl>
                                          <p:spTgt spid="20"/>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64">
                                            <p:txEl>
                                              <p:pRg st="0" end="0"/>
                                            </p:txEl>
                                          </p:spTgt>
                                        </p:tgtEl>
                                        <p:attrNameLst>
                                          <p:attrName>style.visibility</p:attrName>
                                        </p:attrNameLst>
                                      </p:cBhvr>
                                      <p:to>
                                        <p:strVal val="visible"/>
                                      </p:to>
                                    </p:set>
                                    <p:animEffect transition="in" filter="fade">
                                      <p:cBhvr>
                                        <p:cTn id="33" dur="500"/>
                                        <p:tgtEl>
                                          <p:spTgt spid="64">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8">
                                            <p:txEl>
                                              <p:pRg st="0" end="0"/>
                                            </p:txEl>
                                          </p:spTgt>
                                        </p:tgtEl>
                                        <p:attrNameLst>
                                          <p:attrName>style.visibility</p:attrName>
                                        </p:attrNameLst>
                                      </p:cBhvr>
                                      <p:to>
                                        <p:strVal val="visible"/>
                                      </p:to>
                                    </p:set>
                                    <p:animEffect transition="in" filter="fade">
                                      <p:cBhvr>
                                        <p:cTn id="36" dur="500"/>
                                        <p:tgtEl>
                                          <p:spTgt spid="18">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23"/>
                                        </p:tgtEl>
                                        <p:attrNameLst>
                                          <p:attrName>style.visibility</p:attrName>
                                        </p:attrNameLst>
                                      </p:cBhvr>
                                      <p:to>
                                        <p:strVal val="visible"/>
                                      </p:to>
                                    </p:set>
                                    <p:anim calcmode="lin" valueType="num">
                                      <p:cBhvr additive="base">
                                        <p:cTn id="41" dur="500" fill="hold"/>
                                        <p:tgtEl>
                                          <p:spTgt spid="23"/>
                                        </p:tgtEl>
                                        <p:attrNameLst>
                                          <p:attrName>ppt_x</p:attrName>
                                        </p:attrNameLst>
                                      </p:cBhvr>
                                      <p:tavLst>
                                        <p:tav tm="0">
                                          <p:val>
                                            <p:strVal val="0-#ppt_w/2"/>
                                          </p:val>
                                        </p:tav>
                                        <p:tav tm="100000">
                                          <p:val>
                                            <p:strVal val="#ppt_x"/>
                                          </p:val>
                                        </p:tav>
                                      </p:tavLst>
                                    </p:anim>
                                    <p:anim calcmode="lin" valueType="num">
                                      <p:cBhvr additive="base">
                                        <p:cTn id="42" dur="500" fill="hold"/>
                                        <p:tgtEl>
                                          <p:spTgt spid="23"/>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24"/>
                                        </p:tgtEl>
                                        <p:attrNameLst>
                                          <p:attrName>style.visibility</p:attrName>
                                        </p:attrNameLst>
                                      </p:cBhvr>
                                      <p:to>
                                        <p:strVal val="visible"/>
                                      </p:to>
                                    </p:set>
                                    <p:anim calcmode="lin" valueType="num">
                                      <p:cBhvr additive="base">
                                        <p:cTn id="45" dur="750" fill="hold"/>
                                        <p:tgtEl>
                                          <p:spTgt spid="24"/>
                                        </p:tgtEl>
                                        <p:attrNameLst>
                                          <p:attrName>ppt_x</p:attrName>
                                        </p:attrNameLst>
                                      </p:cBhvr>
                                      <p:tavLst>
                                        <p:tav tm="0">
                                          <p:val>
                                            <p:strVal val="0-#ppt_w/2"/>
                                          </p:val>
                                        </p:tav>
                                        <p:tav tm="100000">
                                          <p:val>
                                            <p:strVal val="#ppt_x"/>
                                          </p:val>
                                        </p:tav>
                                      </p:tavLst>
                                    </p:anim>
                                    <p:anim calcmode="lin" valueType="num">
                                      <p:cBhvr additive="base">
                                        <p:cTn id="46" dur="750" fill="hold"/>
                                        <p:tgtEl>
                                          <p:spTgt spid="24"/>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65">
                                            <p:txEl>
                                              <p:pRg st="0" end="0"/>
                                            </p:txEl>
                                          </p:spTgt>
                                        </p:tgtEl>
                                        <p:attrNameLst>
                                          <p:attrName>style.visibility</p:attrName>
                                        </p:attrNameLst>
                                      </p:cBhvr>
                                      <p:to>
                                        <p:strVal val="visible"/>
                                      </p:to>
                                    </p:set>
                                    <p:animEffect transition="in" filter="fade">
                                      <p:cBhvr>
                                        <p:cTn id="50" dur="500"/>
                                        <p:tgtEl>
                                          <p:spTgt spid="65">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2">
                                            <p:txEl>
                                              <p:pRg st="0" end="0"/>
                                            </p:txEl>
                                          </p:spTgt>
                                        </p:tgtEl>
                                        <p:attrNameLst>
                                          <p:attrName>style.visibility</p:attrName>
                                        </p:attrNameLst>
                                      </p:cBhvr>
                                      <p:to>
                                        <p:strVal val="visible"/>
                                      </p:to>
                                    </p:set>
                                    <p:animEffect transition="in" filter="fade">
                                      <p:cBhvr>
                                        <p:cTn id="53" dur="500"/>
                                        <p:tgtEl>
                                          <p:spTgt spid="2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18" grpId="0" build="p">
        <p:tmplLst>
          <p:tmpl lvl="1">
            <p:tnLst>
              <p:par>
                <p:cTn presetID="10" presetClass="entr" presetSubtype="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animBg="1"/>
      <p:bldP spid="20" grpId="0" animBg="1"/>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3" grpId="0" animBg="1"/>
      <p:bldP spid="24" grpId="0" animBg="1"/>
      <p:bldP spid="64" grpId="0" build="p">
        <p:tmplLst>
          <p:tmpl lvl="1">
            <p:tnLst>
              <p:par>
                <p:cTn presetID="10" presetClass="entr" presetSubtype="0" fill="hold" nodeType="afterEffect">
                  <p:stCondLst>
                    <p:cond delay="0"/>
                  </p:stCondLst>
                  <p:childTnLst>
                    <p:set>
                      <p:cBhvr>
                        <p:cTn dur="1" fill="hold">
                          <p:stCondLst>
                            <p:cond delay="0"/>
                          </p:stCondLst>
                        </p:cTn>
                        <p:tgtEl>
                          <p:spTgt spid="64"/>
                        </p:tgtEl>
                        <p:attrNameLst>
                          <p:attrName>style.visibility</p:attrName>
                        </p:attrNameLst>
                      </p:cBhvr>
                      <p:to>
                        <p:strVal val="visible"/>
                      </p:to>
                    </p:set>
                    <p:animEffect transition="in" filter="fade">
                      <p:cBhvr>
                        <p:cTn dur="500"/>
                        <p:tgtEl>
                          <p:spTgt spid="64"/>
                        </p:tgtEl>
                      </p:cBhvr>
                    </p:animEffect>
                  </p:childTnLst>
                </p:cTn>
              </p:par>
            </p:tnLst>
          </p:tmpl>
        </p:tmplLst>
      </p:bldP>
      <p:bldP spid="65" grpId="0" build="p">
        <p:tmplLst>
          <p:tmpl lvl="1">
            <p:tnLst>
              <p:par>
                <p:cTn presetID="10" presetClass="entr" presetSubtype="0" fill="hold" nodeType="afterEffect">
                  <p:stCondLst>
                    <p:cond delay="0"/>
                  </p:stCondLst>
                  <p:childTnLst>
                    <p:set>
                      <p:cBhvr>
                        <p:cTn dur="1" fill="hold">
                          <p:stCondLst>
                            <p:cond delay="0"/>
                          </p:stCondLst>
                        </p:cTn>
                        <p:tgtEl>
                          <p:spTgt spid="65"/>
                        </p:tgtEl>
                        <p:attrNameLst>
                          <p:attrName>style.visibility</p:attrName>
                        </p:attrNameLst>
                      </p:cBhvr>
                      <p:to>
                        <p:strVal val="visible"/>
                      </p:to>
                    </p:set>
                    <p:animEffect transition="in" filter="fade">
                      <p:cBhvr>
                        <p:cTn dur="500"/>
                        <p:tgtEl>
                          <p:spTgt spid="65"/>
                        </p:tgtEl>
                      </p:cBhvr>
                    </p:animEffect>
                  </p:childTnLst>
                </p:cTn>
              </p:par>
            </p:tnLst>
          </p:tmpl>
        </p:tmplLst>
      </p:bldP>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4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1911962"/>
            <a:ext cx="9419208" cy="430887"/>
          </a:xfrm>
        </p:spPr>
        <p:txBody>
          <a:bodyPr lIns="274320" anchor="ctr"/>
          <a:lstStyle>
            <a:lvl1pPr marL="0" indent="0" algn="l">
              <a:buNone/>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p:txBody>
          <a:body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708414"/>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708414"/>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 Placeholder 9">
            <a:extLst>
              <a:ext uri="{FF2B5EF4-FFF2-40B4-BE49-F238E27FC236}">
                <a16:creationId xmlns:a16="http://schemas.microsoft.com/office/drawing/2014/main" id="{54B9CF78-A186-D445-9293-DB69239F7C3B}"/>
              </a:ext>
            </a:extLst>
          </p:cNvPr>
          <p:cNvSpPr>
            <a:spLocks noGrp="1"/>
          </p:cNvSpPr>
          <p:nvPr>
            <p:ph type="body" sz="quarter" idx="20" hasCustomPrompt="1"/>
          </p:nvPr>
        </p:nvSpPr>
        <p:spPr>
          <a:xfrm>
            <a:off x="2173694" y="2964357"/>
            <a:ext cx="9419208" cy="430887"/>
          </a:xfrm>
        </p:spPr>
        <p:txBody>
          <a:bodyPr lIns="274320" anchor="ctr"/>
          <a:lstStyle>
            <a:lvl1pPr marL="0" indent="0" algn="l">
              <a:buNone/>
              <a:defRPr/>
            </a:lvl1pPr>
          </a:lstStyle>
          <a:p>
            <a:pPr lvl="0"/>
            <a:r>
              <a:rPr lang="en-US"/>
              <a:t>Click to add text</a:t>
            </a:r>
          </a:p>
        </p:txBody>
      </p:sp>
      <p:sp>
        <p:nvSpPr>
          <p:cNvPr id="30" name="Rectangle 29">
            <a:extLst>
              <a:ext uri="{FF2B5EF4-FFF2-40B4-BE49-F238E27FC236}">
                <a16:creationId xmlns:a16="http://schemas.microsoft.com/office/drawing/2014/main" id="{B410D8D3-85A2-B64C-8408-7D796D18CCBE}"/>
              </a:ext>
            </a:extLst>
          </p:cNvPr>
          <p:cNvSpPr/>
          <p:nvPr userDrawn="1"/>
        </p:nvSpPr>
        <p:spPr bwMode="auto">
          <a:xfrm>
            <a:off x="-13882" y="2760809"/>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5837222B-CE0A-5A4F-B112-13E6FAF0ACA7}"/>
              </a:ext>
            </a:extLst>
          </p:cNvPr>
          <p:cNvSpPr/>
          <p:nvPr userDrawn="1"/>
        </p:nvSpPr>
        <p:spPr bwMode="auto">
          <a:xfrm>
            <a:off x="-13882" y="2760809"/>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 Placeholder 9">
            <a:extLst>
              <a:ext uri="{FF2B5EF4-FFF2-40B4-BE49-F238E27FC236}">
                <a16:creationId xmlns:a16="http://schemas.microsoft.com/office/drawing/2014/main" id="{A94A1737-6C13-254B-81C7-AE1A183586D9}"/>
              </a:ext>
            </a:extLst>
          </p:cNvPr>
          <p:cNvSpPr>
            <a:spLocks noGrp="1"/>
          </p:cNvSpPr>
          <p:nvPr>
            <p:ph type="body" sz="quarter" idx="22" hasCustomPrompt="1"/>
          </p:nvPr>
        </p:nvSpPr>
        <p:spPr>
          <a:xfrm>
            <a:off x="2173694" y="4016752"/>
            <a:ext cx="9419208" cy="430887"/>
          </a:xfrm>
        </p:spPr>
        <p:txBody>
          <a:bodyPr lIns="274320" anchor="ctr"/>
          <a:lstStyle>
            <a:lvl1pPr marL="0" indent="0" algn="l">
              <a:buNone/>
              <a:defRPr/>
            </a:lvl1pPr>
          </a:lstStyle>
          <a:p>
            <a:pPr lvl="0"/>
            <a:r>
              <a:rPr lang="en-US"/>
              <a:t>Click to add text</a:t>
            </a:r>
          </a:p>
        </p:txBody>
      </p:sp>
      <p:sp>
        <p:nvSpPr>
          <p:cNvPr id="34" name="Rectangle 33">
            <a:extLst>
              <a:ext uri="{FF2B5EF4-FFF2-40B4-BE49-F238E27FC236}">
                <a16:creationId xmlns:a16="http://schemas.microsoft.com/office/drawing/2014/main" id="{9D3F92D6-00CD-D440-A6C8-E7B5C9FC5F18}"/>
              </a:ext>
            </a:extLst>
          </p:cNvPr>
          <p:cNvSpPr/>
          <p:nvPr userDrawn="1"/>
        </p:nvSpPr>
        <p:spPr bwMode="auto">
          <a:xfrm>
            <a:off x="-13882" y="3813204"/>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2CD3FC8B-DA32-6947-BC78-5E97FCB0F35A}"/>
              </a:ext>
            </a:extLst>
          </p:cNvPr>
          <p:cNvSpPr/>
          <p:nvPr userDrawn="1"/>
        </p:nvSpPr>
        <p:spPr bwMode="auto">
          <a:xfrm>
            <a:off x="-13882" y="3813204"/>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7" name="Text Placeholder 9">
            <a:extLst>
              <a:ext uri="{FF2B5EF4-FFF2-40B4-BE49-F238E27FC236}">
                <a16:creationId xmlns:a16="http://schemas.microsoft.com/office/drawing/2014/main" id="{7E4DE122-B7D9-E24C-9C45-BB9068A10572}"/>
              </a:ext>
            </a:extLst>
          </p:cNvPr>
          <p:cNvSpPr>
            <a:spLocks noGrp="1"/>
          </p:cNvSpPr>
          <p:nvPr>
            <p:ph type="body" sz="quarter" idx="24" hasCustomPrompt="1"/>
          </p:nvPr>
        </p:nvSpPr>
        <p:spPr>
          <a:xfrm>
            <a:off x="2173694" y="5069147"/>
            <a:ext cx="9419208" cy="430887"/>
          </a:xfrm>
        </p:spPr>
        <p:txBody>
          <a:bodyPr lIns="274320" anchor="ctr"/>
          <a:lstStyle>
            <a:lvl1pPr marL="0" indent="0" algn="l">
              <a:buNone/>
              <a:defRPr/>
            </a:lvl1pPr>
          </a:lstStyle>
          <a:p>
            <a:pPr lvl="0"/>
            <a:r>
              <a:rPr lang="en-US"/>
              <a:t>Click to add text</a:t>
            </a:r>
          </a:p>
        </p:txBody>
      </p:sp>
      <p:sp>
        <p:nvSpPr>
          <p:cNvPr id="38" name="Rectangle 37">
            <a:extLst>
              <a:ext uri="{FF2B5EF4-FFF2-40B4-BE49-F238E27FC236}">
                <a16:creationId xmlns:a16="http://schemas.microsoft.com/office/drawing/2014/main" id="{6C309DA8-D206-7347-A135-B6D3722260E4}"/>
              </a:ext>
            </a:extLst>
          </p:cNvPr>
          <p:cNvSpPr/>
          <p:nvPr userDrawn="1"/>
        </p:nvSpPr>
        <p:spPr bwMode="auto">
          <a:xfrm>
            <a:off x="-13882" y="4865599"/>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A68936C0-EEED-1C4F-8276-54E23EBD9F29}"/>
              </a:ext>
            </a:extLst>
          </p:cNvPr>
          <p:cNvSpPr/>
          <p:nvPr userDrawn="1"/>
        </p:nvSpPr>
        <p:spPr bwMode="auto">
          <a:xfrm>
            <a:off x="-13882" y="4865599"/>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5" name="Content Placeholder 54">
            <a:extLst>
              <a:ext uri="{FF2B5EF4-FFF2-40B4-BE49-F238E27FC236}">
                <a16:creationId xmlns:a16="http://schemas.microsoft.com/office/drawing/2014/main" id="{7898A2ED-BC39-B843-A550-85D30D1D8C08}"/>
              </a:ext>
            </a:extLst>
          </p:cNvPr>
          <p:cNvSpPr>
            <a:spLocks noGrp="1"/>
          </p:cNvSpPr>
          <p:nvPr>
            <p:ph sz="quarter" idx="28" hasCustomPrompt="1"/>
          </p:nvPr>
        </p:nvSpPr>
        <p:spPr>
          <a:xfrm>
            <a:off x="528636" y="1668572"/>
            <a:ext cx="914400" cy="914400"/>
          </a:xfrm>
        </p:spPr>
        <p:txBody>
          <a:bodyPr anchor="ctr">
            <a:noAutofit/>
          </a:bodyPr>
          <a:lstStyle>
            <a:lvl1pPr marL="0" indent="0" algn="ctr">
              <a:buNone/>
              <a:defRPr sz="1050"/>
            </a:lvl1pPr>
          </a:lstStyle>
          <a:p>
            <a:pPr lvl="0"/>
            <a:r>
              <a:rPr lang="en-US"/>
              <a:t>content</a:t>
            </a:r>
          </a:p>
        </p:txBody>
      </p:sp>
      <p:sp>
        <p:nvSpPr>
          <p:cNvPr id="46" name="Content Placeholder 54">
            <a:extLst>
              <a:ext uri="{FF2B5EF4-FFF2-40B4-BE49-F238E27FC236}">
                <a16:creationId xmlns:a16="http://schemas.microsoft.com/office/drawing/2014/main" id="{0D238331-AD41-AE4B-BE6A-B0207517ACD9}"/>
              </a:ext>
            </a:extLst>
          </p:cNvPr>
          <p:cNvSpPr>
            <a:spLocks noGrp="1"/>
          </p:cNvSpPr>
          <p:nvPr>
            <p:ph sz="quarter" idx="29" hasCustomPrompt="1"/>
          </p:nvPr>
        </p:nvSpPr>
        <p:spPr>
          <a:xfrm>
            <a:off x="514755" y="2722600"/>
            <a:ext cx="914400" cy="914400"/>
          </a:xfrm>
        </p:spPr>
        <p:txBody>
          <a:bodyPr anchor="ctr">
            <a:noAutofit/>
          </a:bodyPr>
          <a:lstStyle>
            <a:lvl1pPr marL="0" indent="0" algn="ctr">
              <a:buNone/>
              <a:defRPr sz="1050"/>
            </a:lvl1pPr>
          </a:lstStyle>
          <a:p>
            <a:pPr lvl="0"/>
            <a:r>
              <a:rPr lang="en-US"/>
              <a:t>content</a:t>
            </a:r>
          </a:p>
        </p:txBody>
      </p:sp>
      <p:sp>
        <p:nvSpPr>
          <p:cNvPr id="47" name="Content Placeholder 54">
            <a:extLst>
              <a:ext uri="{FF2B5EF4-FFF2-40B4-BE49-F238E27FC236}">
                <a16:creationId xmlns:a16="http://schemas.microsoft.com/office/drawing/2014/main" id="{DE0149F6-AC1B-CA41-80F6-85B331D2A88B}"/>
              </a:ext>
            </a:extLst>
          </p:cNvPr>
          <p:cNvSpPr>
            <a:spLocks noGrp="1"/>
          </p:cNvSpPr>
          <p:nvPr>
            <p:ph sz="quarter" idx="30" hasCustomPrompt="1"/>
          </p:nvPr>
        </p:nvSpPr>
        <p:spPr>
          <a:xfrm>
            <a:off x="514755" y="3774995"/>
            <a:ext cx="914400" cy="914400"/>
          </a:xfrm>
        </p:spPr>
        <p:txBody>
          <a:bodyPr anchor="ctr">
            <a:noAutofit/>
          </a:bodyPr>
          <a:lstStyle>
            <a:lvl1pPr marL="0" indent="0" algn="ctr">
              <a:buNone/>
              <a:defRPr sz="1050"/>
            </a:lvl1pPr>
          </a:lstStyle>
          <a:p>
            <a:pPr lvl="0"/>
            <a:r>
              <a:rPr lang="en-US"/>
              <a:t>content</a:t>
            </a:r>
          </a:p>
        </p:txBody>
      </p:sp>
      <p:sp>
        <p:nvSpPr>
          <p:cNvPr id="48" name="Content Placeholder 54">
            <a:extLst>
              <a:ext uri="{FF2B5EF4-FFF2-40B4-BE49-F238E27FC236}">
                <a16:creationId xmlns:a16="http://schemas.microsoft.com/office/drawing/2014/main" id="{6D9A9725-6ED0-594B-BB7D-8527CEFED7ED}"/>
              </a:ext>
            </a:extLst>
          </p:cNvPr>
          <p:cNvSpPr>
            <a:spLocks noGrp="1"/>
          </p:cNvSpPr>
          <p:nvPr>
            <p:ph sz="quarter" idx="31" hasCustomPrompt="1"/>
          </p:nvPr>
        </p:nvSpPr>
        <p:spPr>
          <a:xfrm>
            <a:off x="528636" y="4827390"/>
            <a:ext cx="914400" cy="914400"/>
          </a:xfrm>
        </p:spPr>
        <p:txBody>
          <a:bodyPr anchor="ctr">
            <a:noAutofit/>
          </a:bodyPr>
          <a:lstStyle>
            <a:lvl1pPr marL="0" indent="0" algn="ctr">
              <a:buNone/>
              <a:defRPr sz="1050"/>
            </a:lvl1pPr>
          </a:lstStyle>
          <a:p>
            <a:pPr lvl="0"/>
            <a:r>
              <a:rPr lang="en-US"/>
              <a:t>content</a:t>
            </a:r>
          </a:p>
        </p:txBody>
      </p:sp>
    </p:spTree>
    <p:extLst>
      <p:ext uri="{BB962C8B-B14F-4D97-AF65-F5344CB8AC3E}">
        <p14:creationId xmlns:p14="http://schemas.microsoft.com/office/powerpoint/2010/main" val="21038649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45">
                                            <p:txEl>
                                              <p:pRg st="0" end="0"/>
                                            </p:txEl>
                                          </p:spTgt>
                                        </p:tgtEl>
                                        <p:attrNameLst>
                                          <p:attrName>style.visibility</p:attrName>
                                        </p:attrNameLst>
                                      </p:cBhvr>
                                      <p:to>
                                        <p:strVal val="visible"/>
                                      </p:to>
                                    </p:set>
                                    <p:animEffect transition="in" filter="fade">
                                      <p:cBhvr>
                                        <p:cTn id="16" dur="500"/>
                                        <p:tgtEl>
                                          <p:spTgt spid="45">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cBhvr additive="base">
                                        <p:cTn id="24" dur="500" fill="hold"/>
                                        <p:tgtEl>
                                          <p:spTgt spid="30"/>
                                        </p:tgtEl>
                                        <p:attrNameLst>
                                          <p:attrName>ppt_x</p:attrName>
                                        </p:attrNameLst>
                                      </p:cBhvr>
                                      <p:tavLst>
                                        <p:tav tm="0">
                                          <p:val>
                                            <p:strVal val="0-#ppt_w/2"/>
                                          </p:val>
                                        </p:tav>
                                        <p:tav tm="100000">
                                          <p:val>
                                            <p:strVal val="#ppt_x"/>
                                          </p:val>
                                        </p:tav>
                                      </p:tavLst>
                                    </p:anim>
                                    <p:anim calcmode="lin" valueType="num">
                                      <p:cBhvr additive="base">
                                        <p:cTn id="25" dur="500" fill="hold"/>
                                        <p:tgtEl>
                                          <p:spTgt spid="30"/>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anim calcmode="lin" valueType="num">
                                      <p:cBhvr additive="base">
                                        <p:cTn id="28" dur="750" fill="hold"/>
                                        <p:tgtEl>
                                          <p:spTgt spid="31"/>
                                        </p:tgtEl>
                                        <p:attrNameLst>
                                          <p:attrName>ppt_x</p:attrName>
                                        </p:attrNameLst>
                                      </p:cBhvr>
                                      <p:tavLst>
                                        <p:tav tm="0">
                                          <p:val>
                                            <p:strVal val="0-#ppt_w/2"/>
                                          </p:val>
                                        </p:tav>
                                        <p:tav tm="100000">
                                          <p:val>
                                            <p:strVal val="#ppt_x"/>
                                          </p:val>
                                        </p:tav>
                                      </p:tavLst>
                                    </p:anim>
                                    <p:anim calcmode="lin" valueType="num">
                                      <p:cBhvr additive="base">
                                        <p:cTn id="29" dur="750" fill="hold"/>
                                        <p:tgtEl>
                                          <p:spTgt spid="31"/>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46">
                                            <p:txEl>
                                              <p:pRg st="0" end="0"/>
                                            </p:txEl>
                                          </p:spTgt>
                                        </p:tgtEl>
                                        <p:attrNameLst>
                                          <p:attrName>style.visibility</p:attrName>
                                        </p:attrNameLst>
                                      </p:cBhvr>
                                      <p:to>
                                        <p:strVal val="visible"/>
                                      </p:to>
                                    </p:set>
                                    <p:animEffect transition="in" filter="fade">
                                      <p:cBhvr>
                                        <p:cTn id="33" dur="500"/>
                                        <p:tgtEl>
                                          <p:spTgt spid="46">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6">
                                            <p:txEl>
                                              <p:pRg st="0" end="0"/>
                                            </p:txEl>
                                          </p:spTgt>
                                        </p:tgtEl>
                                        <p:attrNameLst>
                                          <p:attrName>style.visibility</p:attrName>
                                        </p:attrNameLst>
                                      </p:cBhvr>
                                      <p:to>
                                        <p:strVal val="visible"/>
                                      </p:to>
                                    </p:set>
                                    <p:animEffect transition="in" filter="fade">
                                      <p:cBhvr>
                                        <p:cTn id="36" dur="500"/>
                                        <p:tgtEl>
                                          <p:spTgt spid="26">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34"/>
                                        </p:tgtEl>
                                        <p:attrNameLst>
                                          <p:attrName>style.visibility</p:attrName>
                                        </p:attrNameLst>
                                      </p:cBhvr>
                                      <p:to>
                                        <p:strVal val="visible"/>
                                      </p:to>
                                    </p:set>
                                    <p:anim calcmode="lin" valueType="num">
                                      <p:cBhvr additive="base">
                                        <p:cTn id="41" dur="500" fill="hold"/>
                                        <p:tgtEl>
                                          <p:spTgt spid="34"/>
                                        </p:tgtEl>
                                        <p:attrNameLst>
                                          <p:attrName>ppt_x</p:attrName>
                                        </p:attrNameLst>
                                      </p:cBhvr>
                                      <p:tavLst>
                                        <p:tav tm="0">
                                          <p:val>
                                            <p:strVal val="0-#ppt_w/2"/>
                                          </p:val>
                                        </p:tav>
                                        <p:tav tm="100000">
                                          <p:val>
                                            <p:strVal val="#ppt_x"/>
                                          </p:val>
                                        </p:tav>
                                      </p:tavLst>
                                    </p:anim>
                                    <p:anim calcmode="lin" valueType="num">
                                      <p:cBhvr additive="base">
                                        <p:cTn id="42" dur="500" fill="hold"/>
                                        <p:tgtEl>
                                          <p:spTgt spid="34"/>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anim calcmode="lin" valueType="num">
                                      <p:cBhvr additive="base">
                                        <p:cTn id="45" dur="750" fill="hold"/>
                                        <p:tgtEl>
                                          <p:spTgt spid="35"/>
                                        </p:tgtEl>
                                        <p:attrNameLst>
                                          <p:attrName>ppt_x</p:attrName>
                                        </p:attrNameLst>
                                      </p:cBhvr>
                                      <p:tavLst>
                                        <p:tav tm="0">
                                          <p:val>
                                            <p:strVal val="0-#ppt_w/2"/>
                                          </p:val>
                                        </p:tav>
                                        <p:tav tm="100000">
                                          <p:val>
                                            <p:strVal val="#ppt_x"/>
                                          </p:val>
                                        </p:tav>
                                      </p:tavLst>
                                    </p:anim>
                                    <p:anim calcmode="lin" valueType="num">
                                      <p:cBhvr additive="base">
                                        <p:cTn id="46" dur="750" fill="hold"/>
                                        <p:tgtEl>
                                          <p:spTgt spid="35"/>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47">
                                            <p:txEl>
                                              <p:pRg st="0" end="0"/>
                                            </p:txEl>
                                          </p:spTgt>
                                        </p:tgtEl>
                                        <p:attrNameLst>
                                          <p:attrName>style.visibility</p:attrName>
                                        </p:attrNameLst>
                                      </p:cBhvr>
                                      <p:to>
                                        <p:strVal val="visible"/>
                                      </p:to>
                                    </p:set>
                                    <p:animEffect transition="in" filter="fade">
                                      <p:cBhvr>
                                        <p:cTn id="50" dur="500"/>
                                        <p:tgtEl>
                                          <p:spTgt spid="47">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3">
                                            <p:txEl>
                                              <p:pRg st="0" end="0"/>
                                            </p:txEl>
                                          </p:spTgt>
                                        </p:tgtEl>
                                        <p:attrNameLst>
                                          <p:attrName>style.visibility</p:attrName>
                                        </p:attrNameLst>
                                      </p:cBhvr>
                                      <p:to>
                                        <p:strVal val="visible"/>
                                      </p:to>
                                    </p:set>
                                    <p:animEffect transition="in" filter="fade">
                                      <p:cBhvr>
                                        <p:cTn id="53" dur="500"/>
                                        <p:tgtEl>
                                          <p:spTgt spid="33">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8" fill="hold" grpId="0" nodeType="clickEffect">
                                  <p:stCondLst>
                                    <p:cond delay="0"/>
                                  </p:stCondLst>
                                  <p:childTnLst>
                                    <p:set>
                                      <p:cBhvr>
                                        <p:cTn id="57" dur="1" fill="hold">
                                          <p:stCondLst>
                                            <p:cond delay="0"/>
                                          </p:stCondLst>
                                        </p:cTn>
                                        <p:tgtEl>
                                          <p:spTgt spid="38"/>
                                        </p:tgtEl>
                                        <p:attrNameLst>
                                          <p:attrName>style.visibility</p:attrName>
                                        </p:attrNameLst>
                                      </p:cBhvr>
                                      <p:to>
                                        <p:strVal val="visible"/>
                                      </p:to>
                                    </p:set>
                                    <p:anim calcmode="lin" valueType="num">
                                      <p:cBhvr additive="base">
                                        <p:cTn id="58" dur="500" fill="hold"/>
                                        <p:tgtEl>
                                          <p:spTgt spid="38"/>
                                        </p:tgtEl>
                                        <p:attrNameLst>
                                          <p:attrName>ppt_x</p:attrName>
                                        </p:attrNameLst>
                                      </p:cBhvr>
                                      <p:tavLst>
                                        <p:tav tm="0">
                                          <p:val>
                                            <p:strVal val="0-#ppt_w/2"/>
                                          </p:val>
                                        </p:tav>
                                        <p:tav tm="100000">
                                          <p:val>
                                            <p:strVal val="#ppt_x"/>
                                          </p:val>
                                        </p:tav>
                                      </p:tavLst>
                                    </p:anim>
                                    <p:anim calcmode="lin" valueType="num">
                                      <p:cBhvr additive="base">
                                        <p:cTn id="59" dur="500" fill="hold"/>
                                        <p:tgtEl>
                                          <p:spTgt spid="38"/>
                                        </p:tgtEl>
                                        <p:attrNameLst>
                                          <p:attrName>ppt_y</p:attrName>
                                        </p:attrNameLst>
                                      </p:cBhvr>
                                      <p:tavLst>
                                        <p:tav tm="0">
                                          <p:val>
                                            <p:strVal val="#ppt_y"/>
                                          </p:val>
                                        </p:tav>
                                        <p:tav tm="100000">
                                          <p:val>
                                            <p:strVal val="#ppt_y"/>
                                          </p:val>
                                        </p:tav>
                                      </p:tavLst>
                                    </p:anim>
                                  </p:childTnLst>
                                </p:cTn>
                              </p:par>
                              <p:par>
                                <p:cTn id="60" presetID="2" presetClass="entr" presetSubtype="8" fill="hold" grpId="0" nodeType="withEffect">
                                  <p:stCondLst>
                                    <p:cond delay="0"/>
                                  </p:stCondLst>
                                  <p:childTnLst>
                                    <p:set>
                                      <p:cBhvr>
                                        <p:cTn id="61" dur="1" fill="hold">
                                          <p:stCondLst>
                                            <p:cond delay="0"/>
                                          </p:stCondLst>
                                        </p:cTn>
                                        <p:tgtEl>
                                          <p:spTgt spid="39"/>
                                        </p:tgtEl>
                                        <p:attrNameLst>
                                          <p:attrName>style.visibility</p:attrName>
                                        </p:attrNameLst>
                                      </p:cBhvr>
                                      <p:to>
                                        <p:strVal val="visible"/>
                                      </p:to>
                                    </p:set>
                                    <p:anim calcmode="lin" valueType="num">
                                      <p:cBhvr additive="base">
                                        <p:cTn id="62" dur="750" fill="hold"/>
                                        <p:tgtEl>
                                          <p:spTgt spid="39"/>
                                        </p:tgtEl>
                                        <p:attrNameLst>
                                          <p:attrName>ppt_x</p:attrName>
                                        </p:attrNameLst>
                                      </p:cBhvr>
                                      <p:tavLst>
                                        <p:tav tm="0">
                                          <p:val>
                                            <p:strVal val="0-#ppt_w/2"/>
                                          </p:val>
                                        </p:tav>
                                        <p:tav tm="100000">
                                          <p:val>
                                            <p:strVal val="#ppt_x"/>
                                          </p:val>
                                        </p:tav>
                                      </p:tavLst>
                                    </p:anim>
                                    <p:anim calcmode="lin" valueType="num">
                                      <p:cBhvr additive="base">
                                        <p:cTn id="63" dur="750" fill="hold"/>
                                        <p:tgtEl>
                                          <p:spTgt spid="39"/>
                                        </p:tgtEl>
                                        <p:attrNameLst>
                                          <p:attrName>ppt_y</p:attrName>
                                        </p:attrNameLst>
                                      </p:cBhvr>
                                      <p:tavLst>
                                        <p:tav tm="0">
                                          <p:val>
                                            <p:strVal val="#ppt_y"/>
                                          </p:val>
                                        </p:tav>
                                        <p:tav tm="100000">
                                          <p:val>
                                            <p:strVal val="#ppt_y"/>
                                          </p:val>
                                        </p:tav>
                                      </p:tavLst>
                                    </p:anim>
                                  </p:childTnLst>
                                </p:cTn>
                              </p:par>
                            </p:childTnLst>
                          </p:cTn>
                        </p:par>
                        <p:par>
                          <p:cTn id="64" fill="hold">
                            <p:stCondLst>
                              <p:cond delay="750"/>
                            </p:stCondLst>
                            <p:childTnLst>
                              <p:par>
                                <p:cTn id="65" presetID="10" presetClass="entr" presetSubtype="0" fill="hold" grpId="0" nodeType="afterEffect">
                                  <p:stCondLst>
                                    <p:cond delay="0"/>
                                  </p:stCondLst>
                                  <p:childTnLst>
                                    <p:set>
                                      <p:cBhvr>
                                        <p:cTn id="66" dur="1" fill="hold">
                                          <p:stCondLst>
                                            <p:cond delay="0"/>
                                          </p:stCondLst>
                                        </p:cTn>
                                        <p:tgtEl>
                                          <p:spTgt spid="48">
                                            <p:txEl>
                                              <p:pRg st="0" end="0"/>
                                            </p:txEl>
                                          </p:spTgt>
                                        </p:tgtEl>
                                        <p:attrNameLst>
                                          <p:attrName>style.visibility</p:attrName>
                                        </p:attrNameLst>
                                      </p:cBhvr>
                                      <p:to>
                                        <p:strVal val="visible"/>
                                      </p:to>
                                    </p:set>
                                    <p:animEffect transition="in" filter="fade">
                                      <p:cBhvr>
                                        <p:cTn id="67" dur="500"/>
                                        <p:tgtEl>
                                          <p:spTgt spid="48">
                                            <p:txEl>
                                              <p:pRg st="0" end="0"/>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7">
                                            <p:txEl>
                                              <p:pRg st="0" end="0"/>
                                            </p:txEl>
                                          </p:spTgt>
                                        </p:tgtEl>
                                        <p:attrNameLst>
                                          <p:attrName>style.visibility</p:attrName>
                                        </p:attrNameLst>
                                      </p:cBhvr>
                                      <p:to>
                                        <p:strVal val="visible"/>
                                      </p:to>
                                    </p:set>
                                    <p:animEffect transition="in" filter="fade">
                                      <p:cBhvr>
                                        <p:cTn id="70" dur="500"/>
                                        <p:tgtEl>
                                          <p:spTgt spid="3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26" grpId="0" build="p">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30" grpId="0" animBg="1"/>
      <p:bldP spid="31" grpId="0" animBg="1"/>
      <p:bldP spid="33" grpId="0" build="p">
        <p:tmplLst>
          <p:tmpl lvl="1">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animBg="1"/>
      <p:bldP spid="35" grpId="0" animBg="1"/>
      <p:bldP spid="37" grpId="0" build="p">
        <p:tmplLst>
          <p:tmpl lvl="1">
            <p:tnLst>
              <p:par>
                <p:cT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animBg="1"/>
      <p:bldP spid="39" grpId="0" animBg="1"/>
      <p:bldP spid="45" grpId="0" build="p">
        <p:tmplLst>
          <p:tmpl lvl="1">
            <p:tnLst>
              <p:par>
                <p:cTn presetID="10" presetClass="entr" presetSubtype="0" fill="hold" nodeType="afterEffect">
                  <p:stCondLst>
                    <p:cond delay="0"/>
                  </p:stCondLst>
                  <p:childTnLst>
                    <p:set>
                      <p:cBhvr>
                        <p:cTn dur="1" fill="hold">
                          <p:stCondLst>
                            <p:cond delay="0"/>
                          </p:stCondLst>
                        </p:cTn>
                        <p:tgtEl>
                          <p:spTgt spid="45"/>
                        </p:tgtEl>
                        <p:attrNameLst>
                          <p:attrName>style.visibility</p:attrName>
                        </p:attrNameLst>
                      </p:cBhvr>
                      <p:to>
                        <p:strVal val="visible"/>
                      </p:to>
                    </p:set>
                    <p:animEffect transition="in" filter="fade">
                      <p:cBhvr>
                        <p:cTn dur="500"/>
                        <p:tgtEl>
                          <p:spTgt spid="45"/>
                        </p:tgtEl>
                      </p:cBhvr>
                    </p:animEffect>
                  </p:childTnLst>
                </p:cTn>
              </p:par>
            </p:tnLst>
          </p:tmpl>
        </p:tmplLst>
      </p:bldP>
      <p:bldP spid="46" grpId="0" build="p">
        <p:tmplLst>
          <p:tmpl lvl="1">
            <p:tnLst>
              <p:par>
                <p:cTn presetID="10" presetClass="entr" presetSubtype="0" fill="hold" nodeType="afterEffect">
                  <p:stCondLst>
                    <p:cond delay="0"/>
                  </p:stCondLst>
                  <p:childTnLst>
                    <p:set>
                      <p:cBhvr>
                        <p:cTn dur="1" fill="hold">
                          <p:stCondLst>
                            <p:cond delay="0"/>
                          </p:stCondLst>
                        </p:cTn>
                        <p:tgtEl>
                          <p:spTgt spid="46"/>
                        </p:tgtEl>
                        <p:attrNameLst>
                          <p:attrName>style.visibility</p:attrName>
                        </p:attrNameLst>
                      </p:cBhvr>
                      <p:to>
                        <p:strVal val="visible"/>
                      </p:to>
                    </p:set>
                    <p:animEffect transition="in" filter="fade">
                      <p:cBhvr>
                        <p:cTn dur="500"/>
                        <p:tgtEl>
                          <p:spTgt spid="46"/>
                        </p:tgtEl>
                      </p:cBhvr>
                    </p:animEffect>
                  </p:childTnLst>
                </p:cTn>
              </p:par>
            </p:tnLst>
          </p:tmpl>
        </p:tmplLst>
      </p:bldP>
      <p:bldP spid="47" grpId="0" build="p">
        <p:tmplLst>
          <p:tmpl lvl="1">
            <p:tnLst>
              <p:par>
                <p:cTn presetID="10" presetClass="entr" presetSubtype="0" fill="hold" nodeType="afterEffect">
                  <p:stCondLst>
                    <p:cond delay="0"/>
                  </p:stCondLst>
                  <p:childTnLst>
                    <p:set>
                      <p:cBhvr>
                        <p:cTn dur="1" fill="hold">
                          <p:stCondLst>
                            <p:cond delay="0"/>
                          </p:stCondLst>
                        </p:cTn>
                        <p:tgtEl>
                          <p:spTgt spid="47"/>
                        </p:tgtEl>
                        <p:attrNameLst>
                          <p:attrName>style.visibility</p:attrName>
                        </p:attrNameLst>
                      </p:cBhvr>
                      <p:to>
                        <p:strVal val="visible"/>
                      </p:to>
                    </p:set>
                    <p:animEffect transition="in" filter="fade">
                      <p:cBhvr>
                        <p:cTn dur="500"/>
                        <p:tgtEl>
                          <p:spTgt spid="47"/>
                        </p:tgtEl>
                      </p:cBhvr>
                    </p:animEffect>
                  </p:childTnLst>
                </p:cTn>
              </p:par>
            </p:tnLst>
          </p:tmpl>
        </p:tmplLst>
      </p:bldP>
      <p:bldP spid="48" grpId="0" build="p">
        <p:tmplLst>
          <p:tmpl lvl="1">
            <p:tnLst>
              <p:par>
                <p:cTn presetID="10" presetClass="entr" presetSubtype="0" fill="hold" nodeType="afterEffect">
                  <p:stCondLst>
                    <p:cond delay="0"/>
                  </p:stCondLst>
                  <p:childTnLst>
                    <p:set>
                      <p:cBhvr>
                        <p:cTn dur="1" fill="hold">
                          <p:stCondLst>
                            <p:cond delay="0"/>
                          </p:stCondLst>
                        </p:cTn>
                        <p:tgtEl>
                          <p:spTgt spid="48"/>
                        </p:tgtEl>
                        <p:attrNameLst>
                          <p:attrName>style.visibility</p:attrName>
                        </p:attrNameLst>
                      </p:cBhvr>
                      <p:to>
                        <p:strVal val="visible"/>
                      </p:to>
                    </p:set>
                    <p:animEffect transition="in" filter="fade">
                      <p:cBhvr>
                        <p:cTn dur="500"/>
                        <p:tgtEl>
                          <p:spTgt spid="48"/>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5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1479235"/>
            <a:ext cx="9419208" cy="430887"/>
          </a:xfrm>
        </p:spPr>
        <p:txBody>
          <a:bodyPr lIns="274320" anchor="ctr"/>
          <a:lstStyle>
            <a:lvl1pPr marL="0" indent="0" algn="l">
              <a:buNone/>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p:txBody>
          <a:body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27568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27568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 Placeholder 9">
            <a:extLst>
              <a:ext uri="{FF2B5EF4-FFF2-40B4-BE49-F238E27FC236}">
                <a16:creationId xmlns:a16="http://schemas.microsoft.com/office/drawing/2014/main" id="{54B9CF78-A186-D445-9293-DB69239F7C3B}"/>
              </a:ext>
            </a:extLst>
          </p:cNvPr>
          <p:cNvSpPr>
            <a:spLocks noGrp="1"/>
          </p:cNvSpPr>
          <p:nvPr>
            <p:ph type="body" sz="quarter" idx="20" hasCustomPrompt="1"/>
          </p:nvPr>
        </p:nvSpPr>
        <p:spPr>
          <a:xfrm>
            <a:off x="2173694" y="2531630"/>
            <a:ext cx="9419208" cy="430887"/>
          </a:xfrm>
        </p:spPr>
        <p:txBody>
          <a:bodyPr lIns="274320" anchor="ctr"/>
          <a:lstStyle>
            <a:lvl1pPr marL="0" indent="0" algn="l">
              <a:buNone/>
              <a:defRPr/>
            </a:lvl1pPr>
          </a:lstStyle>
          <a:p>
            <a:pPr lvl="0"/>
            <a:r>
              <a:rPr lang="en-US"/>
              <a:t>Click to add text</a:t>
            </a:r>
          </a:p>
        </p:txBody>
      </p:sp>
      <p:sp>
        <p:nvSpPr>
          <p:cNvPr id="30" name="Rectangle 29">
            <a:extLst>
              <a:ext uri="{FF2B5EF4-FFF2-40B4-BE49-F238E27FC236}">
                <a16:creationId xmlns:a16="http://schemas.microsoft.com/office/drawing/2014/main" id="{B410D8D3-85A2-B64C-8408-7D796D18CCBE}"/>
              </a:ext>
            </a:extLst>
          </p:cNvPr>
          <p:cNvSpPr/>
          <p:nvPr userDrawn="1"/>
        </p:nvSpPr>
        <p:spPr bwMode="auto">
          <a:xfrm>
            <a:off x="-13882" y="2328082"/>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5837222B-CE0A-5A4F-B112-13E6FAF0ACA7}"/>
              </a:ext>
            </a:extLst>
          </p:cNvPr>
          <p:cNvSpPr/>
          <p:nvPr userDrawn="1"/>
        </p:nvSpPr>
        <p:spPr bwMode="auto">
          <a:xfrm>
            <a:off x="-13882" y="2328082"/>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 Placeholder 9">
            <a:extLst>
              <a:ext uri="{FF2B5EF4-FFF2-40B4-BE49-F238E27FC236}">
                <a16:creationId xmlns:a16="http://schemas.microsoft.com/office/drawing/2014/main" id="{A94A1737-6C13-254B-81C7-AE1A183586D9}"/>
              </a:ext>
            </a:extLst>
          </p:cNvPr>
          <p:cNvSpPr>
            <a:spLocks noGrp="1"/>
          </p:cNvSpPr>
          <p:nvPr>
            <p:ph type="body" sz="quarter" idx="22" hasCustomPrompt="1"/>
          </p:nvPr>
        </p:nvSpPr>
        <p:spPr>
          <a:xfrm>
            <a:off x="2173694" y="3584025"/>
            <a:ext cx="9419208" cy="430887"/>
          </a:xfrm>
        </p:spPr>
        <p:txBody>
          <a:bodyPr lIns="274320" anchor="ctr"/>
          <a:lstStyle>
            <a:lvl1pPr marL="0" indent="0" algn="l">
              <a:buNone/>
              <a:defRPr/>
            </a:lvl1pPr>
          </a:lstStyle>
          <a:p>
            <a:pPr lvl="0"/>
            <a:r>
              <a:rPr lang="en-US"/>
              <a:t>Click to add text</a:t>
            </a:r>
          </a:p>
        </p:txBody>
      </p:sp>
      <p:sp>
        <p:nvSpPr>
          <p:cNvPr id="34" name="Rectangle 33">
            <a:extLst>
              <a:ext uri="{FF2B5EF4-FFF2-40B4-BE49-F238E27FC236}">
                <a16:creationId xmlns:a16="http://schemas.microsoft.com/office/drawing/2014/main" id="{9D3F92D6-00CD-D440-A6C8-E7B5C9FC5F18}"/>
              </a:ext>
            </a:extLst>
          </p:cNvPr>
          <p:cNvSpPr/>
          <p:nvPr userDrawn="1"/>
        </p:nvSpPr>
        <p:spPr bwMode="auto">
          <a:xfrm>
            <a:off x="-13882" y="338047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2CD3FC8B-DA32-6947-BC78-5E97FCB0F35A}"/>
              </a:ext>
            </a:extLst>
          </p:cNvPr>
          <p:cNvSpPr/>
          <p:nvPr userDrawn="1"/>
        </p:nvSpPr>
        <p:spPr bwMode="auto">
          <a:xfrm>
            <a:off x="-13882" y="338047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7" name="Text Placeholder 9">
            <a:extLst>
              <a:ext uri="{FF2B5EF4-FFF2-40B4-BE49-F238E27FC236}">
                <a16:creationId xmlns:a16="http://schemas.microsoft.com/office/drawing/2014/main" id="{7E4DE122-B7D9-E24C-9C45-BB9068A10572}"/>
              </a:ext>
            </a:extLst>
          </p:cNvPr>
          <p:cNvSpPr>
            <a:spLocks noGrp="1"/>
          </p:cNvSpPr>
          <p:nvPr>
            <p:ph type="body" sz="quarter" idx="24" hasCustomPrompt="1"/>
          </p:nvPr>
        </p:nvSpPr>
        <p:spPr>
          <a:xfrm>
            <a:off x="2173694" y="4636420"/>
            <a:ext cx="9419208" cy="430887"/>
          </a:xfrm>
        </p:spPr>
        <p:txBody>
          <a:bodyPr lIns="274320" anchor="ctr"/>
          <a:lstStyle>
            <a:lvl1pPr marL="0" indent="0" algn="l">
              <a:buNone/>
              <a:defRPr/>
            </a:lvl1pPr>
          </a:lstStyle>
          <a:p>
            <a:pPr lvl="0"/>
            <a:r>
              <a:rPr lang="en-US"/>
              <a:t>Click to add text</a:t>
            </a:r>
          </a:p>
        </p:txBody>
      </p:sp>
      <p:sp>
        <p:nvSpPr>
          <p:cNvPr id="38" name="Rectangle 37">
            <a:extLst>
              <a:ext uri="{FF2B5EF4-FFF2-40B4-BE49-F238E27FC236}">
                <a16:creationId xmlns:a16="http://schemas.microsoft.com/office/drawing/2014/main" id="{6C309DA8-D206-7347-A135-B6D3722260E4}"/>
              </a:ext>
            </a:extLst>
          </p:cNvPr>
          <p:cNvSpPr/>
          <p:nvPr userDrawn="1"/>
        </p:nvSpPr>
        <p:spPr bwMode="auto">
          <a:xfrm>
            <a:off x="-13882" y="4432872"/>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A68936C0-EEED-1C4F-8276-54E23EBD9F29}"/>
              </a:ext>
            </a:extLst>
          </p:cNvPr>
          <p:cNvSpPr/>
          <p:nvPr userDrawn="1"/>
        </p:nvSpPr>
        <p:spPr bwMode="auto">
          <a:xfrm>
            <a:off x="-13882" y="4432872"/>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Text Placeholder 9">
            <a:extLst>
              <a:ext uri="{FF2B5EF4-FFF2-40B4-BE49-F238E27FC236}">
                <a16:creationId xmlns:a16="http://schemas.microsoft.com/office/drawing/2014/main" id="{C71748D1-F059-1543-A6CA-B1FA05354CFC}"/>
              </a:ext>
            </a:extLst>
          </p:cNvPr>
          <p:cNvSpPr>
            <a:spLocks noGrp="1"/>
          </p:cNvSpPr>
          <p:nvPr>
            <p:ph type="body" sz="quarter" idx="28" hasCustomPrompt="1"/>
          </p:nvPr>
        </p:nvSpPr>
        <p:spPr>
          <a:xfrm>
            <a:off x="2173694" y="5694285"/>
            <a:ext cx="9419208" cy="430887"/>
          </a:xfrm>
        </p:spPr>
        <p:txBody>
          <a:bodyPr lIns="274320" anchor="ctr"/>
          <a:lstStyle>
            <a:lvl1pPr marL="0" indent="0" algn="l">
              <a:buNone/>
              <a:defRPr/>
            </a:lvl1pPr>
          </a:lstStyle>
          <a:p>
            <a:pPr lvl="0"/>
            <a:r>
              <a:rPr lang="en-US"/>
              <a:t>Click to add text</a:t>
            </a:r>
          </a:p>
        </p:txBody>
      </p:sp>
      <p:sp>
        <p:nvSpPr>
          <p:cNvPr id="21" name="Rectangle 20">
            <a:extLst>
              <a:ext uri="{FF2B5EF4-FFF2-40B4-BE49-F238E27FC236}">
                <a16:creationId xmlns:a16="http://schemas.microsoft.com/office/drawing/2014/main" id="{1AEB8D59-47DA-6849-A0FA-9AAB4F9EA41A}"/>
              </a:ext>
            </a:extLst>
          </p:cNvPr>
          <p:cNvSpPr/>
          <p:nvPr userDrawn="1"/>
        </p:nvSpPr>
        <p:spPr bwMode="auto">
          <a:xfrm>
            <a:off x="-13882" y="549073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a:extLst>
              <a:ext uri="{FF2B5EF4-FFF2-40B4-BE49-F238E27FC236}">
                <a16:creationId xmlns:a16="http://schemas.microsoft.com/office/drawing/2014/main" id="{BB6CDEA1-4537-7240-9574-90F4D15E037D}"/>
              </a:ext>
            </a:extLst>
          </p:cNvPr>
          <p:cNvSpPr/>
          <p:nvPr userDrawn="1"/>
        </p:nvSpPr>
        <p:spPr bwMode="auto">
          <a:xfrm>
            <a:off x="-13882" y="549073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 name="Content Placeholder 54">
            <a:extLst>
              <a:ext uri="{FF2B5EF4-FFF2-40B4-BE49-F238E27FC236}">
                <a16:creationId xmlns:a16="http://schemas.microsoft.com/office/drawing/2014/main" id="{00691BC6-2734-5447-AF2B-AD3F0A2E177C}"/>
              </a:ext>
            </a:extLst>
          </p:cNvPr>
          <p:cNvSpPr>
            <a:spLocks noGrp="1"/>
          </p:cNvSpPr>
          <p:nvPr>
            <p:ph sz="quarter" idx="29" hasCustomPrompt="1"/>
          </p:nvPr>
        </p:nvSpPr>
        <p:spPr>
          <a:xfrm>
            <a:off x="514755" y="1237478"/>
            <a:ext cx="914400" cy="914400"/>
          </a:xfrm>
        </p:spPr>
        <p:txBody>
          <a:bodyPr anchor="ctr">
            <a:noAutofit/>
          </a:bodyPr>
          <a:lstStyle>
            <a:lvl1pPr marL="0" indent="0" algn="ctr">
              <a:buNone/>
              <a:defRPr sz="1050"/>
            </a:lvl1pPr>
          </a:lstStyle>
          <a:p>
            <a:pPr lvl="0"/>
            <a:r>
              <a:rPr lang="en-US"/>
              <a:t>content</a:t>
            </a:r>
          </a:p>
        </p:txBody>
      </p:sp>
      <p:sp>
        <p:nvSpPr>
          <p:cNvPr id="25" name="Content Placeholder 54">
            <a:extLst>
              <a:ext uri="{FF2B5EF4-FFF2-40B4-BE49-F238E27FC236}">
                <a16:creationId xmlns:a16="http://schemas.microsoft.com/office/drawing/2014/main" id="{0261FCE4-0153-AA41-8A4B-7E891905315E}"/>
              </a:ext>
            </a:extLst>
          </p:cNvPr>
          <p:cNvSpPr>
            <a:spLocks noGrp="1"/>
          </p:cNvSpPr>
          <p:nvPr>
            <p:ph sz="quarter" idx="30" hasCustomPrompt="1"/>
          </p:nvPr>
        </p:nvSpPr>
        <p:spPr>
          <a:xfrm>
            <a:off x="514755" y="2291577"/>
            <a:ext cx="914400" cy="914400"/>
          </a:xfrm>
        </p:spPr>
        <p:txBody>
          <a:bodyPr anchor="ctr">
            <a:noAutofit/>
          </a:bodyPr>
          <a:lstStyle>
            <a:lvl1pPr marL="0" indent="0" algn="ctr">
              <a:buNone/>
              <a:defRPr sz="1050"/>
            </a:lvl1pPr>
          </a:lstStyle>
          <a:p>
            <a:pPr lvl="0"/>
            <a:r>
              <a:rPr lang="en-US"/>
              <a:t>content</a:t>
            </a:r>
          </a:p>
        </p:txBody>
      </p:sp>
      <p:sp>
        <p:nvSpPr>
          <p:cNvPr id="27" name="Content Placeholder 54">
            <a:extLst>
              <a:ext uri="{FF2B5EF4-FFF2-40B4-BE49-F238E27FC236}">
                <a16:creationId xmlns:a16="http://schemas.microsoft.com/office/drawing/2014/main" id="{10F51166-450A-3046-BA60-836128B08EF0}"/>
              </a:ext>
            </a:extLst>
          </p:cNvPr>
          <p:cNvSpPr>
            <a:spLocks noGrp="1"/>
          </p:cNvSpPr>
          <p:nvPr>
            <p:ph sz="quarter" idx="31" hasCustomPrompt="1"/>
          </p:nvPr>
        </p:nvSpPr>
        <p:spPr>
          <a:xfrm>
            <a:off x="514755" y="3346061"/>
            <a:ext cx="914400" cy="914400"/>
          </a:xfrm>
        </p:spPr>
        <p:txBody>
          <a:bodyPr anchor="ctr">
            <a:noAutofit/>
          </a:bodyPr>
          <a:lstStyle>
            <a:lvl1pPr marL="0" indent="0" algn="ctr">
              <a:buNone/>
              <a:defRPr sz="1050"/>
            </a:lvl1pPr>
          </a:lstStyle>
          <a:p>
            <a:pPr lvl="0"/>
            <a:r>
              <a:rPr lang="en-US"/>
              <a:t>content</a:t>
            </a:r>
          </a:p>
        </p:txBody>
      </p:sp>
      <p:sp>
        <p:nvSpPr>
          <p:cNvPr id="28" name="Content Placeholder 54">
            <a:extLst>
              <a:ext uri="{FF2B5EF4-FFF2-40B4-BE49-F238E27FC236}">
                <a16:creationId xmlns:a16="http://schemas.microsoft.com/office/drawing/2014/main" id="{F4AF0A26-9E61-7C45-9AA7-32AC517B7259}"/>
              </a:ext>
            </a:extLst>
          </p:cNvPr>
          <p:cNvSpPr>
            <a:spLocks noGrp="1"/>
          </p:cNvSpPr>
          <p:nvPr>
            <p:ph sz="quarter" idx="32" hasCustomPrompt="1"/>
          </p:nvPr>
        </p:nvSpPr>
        <p:spPr>
          <a:xfrm>
            <a:off x="528636" y="4397550"/>
            <a:ext cx="914400" cy="914400"/>
          </a:xfrm>
        </p:spPr>
        <p:txBody>
          <a:bodyPr anchor="ctr">
            <a:noAutofit/>
          </a:bodyPr>
          <a:lstStyle>
            <a:lvl1pPr marL="0" indent="0" algn="ctr">
              <a:buNone/>
              <a:defRPr sz="1050"/>
            </a:lvl1pPr>
          </a:lstStyle>
          <a:p>
            <a:pPr lvl="0"/>
            <a:r>
              <a:rPr lang="en-US"/>
              <a:t>content</a:t>
            </a:r>
          </a:p>
        </p:txBody>
      </p:sp>
      <p:sp>
        <p:nvSpPr>
          <p:cNvPr id="29" name="Content Placeholder 54">
            <a:extLst>
              <a:ext uri="{FF2B5EF4-FFF2-40B4-BE49-F238E27FC236}">
                <a16:creationId xmlns:a16="http://schemas.microsoft.com/office/drawing/2014/main" id="{0D90AC19-C147-F14C-BD66-E80B3BE898B6}"/>
              </a:ext>
            </a:extLst>
          </p:cNvPr>
          <p:cNvSpPr>
            <a:spLocks noGrp="1"/>
          </p:cNvSpPr>
          <p:nvPr>
            <p:ph sz="quarter" idx="33" hasCustomPrompt="1"/>
          </p:nvPr>
        </p:nvSpPr>
        <p:spPr>
          <a:xfrm>
            <a:off x="528636" y="5452064"/>
            <a:ext cx="914400" cy="914400"/>
          </a:xfrm>
        </p:spPr>
        <p:txBody>
          <a:bodyPr anchor="ctr">
            <a:noAutofit/>
          </a:bodyPr>
          <a:lstStyle>
            <a:lvl1pPr marL="0" indent="0" algn="ctr">
              <a:buNone/>
              <a:defRPr sz="1050"/>
            </a:lvl1pPr>
          </a:lstStyle>
          <a:p>
            <a:pPr lvl="0"/>
            <a:r>
              <a:rPr lang="en-US"/>
              <a:t>content</a:t>
            </a:r>
          </a:p>
        </p:txBody>
      </p:sp>
    </p:spTree>
    <p:extLst>
      <p:ext uri="{BB962C8B-B14F-4D97-AF65-F5344CB8AC3E}">
        <p14:creationId xmlns:p14="http://schemas.microsoft.com/office/powerpoint/2010/main" val="14619519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24">
                                            <p:txEl>
                                              <p:pRg st="0" end="0"/>
                                            </p:txEl>
                                          </p:spTgt>
                                        </p:tgtEl>
                                        <p:attrNameLst>
                                          <p:attrName>style.visibility</p:attrName>
                                        </p:attrNameLst>
                                      </p:cBhvr>
                                      <p:to>
                                        <p:strVal val="visible"/>
                                      </p:to>
                                    </p:set>
                                    <p:animEffect transition="in" filter="fade">
                                      <p:cBhvr>
                                        <p:cTn id="16" dur="500"/>
                                        <p:tgtEl>
                                          <p:spTgt spid="24">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cBhvr additive="base">
                                        <p:cTn id="24" dur="500" fill="hold"/>
                                        <p:tgtEl>
                                          <p:spTgt spid="30"/>
                                        </p:tgtEl>
                                        <p:attrNameLst>
                                          <p:attrName>ppt_x</p:attrName>
                                        </p:attrNameLst>
                                      </p:cBhvr>
                                      <p:tavLst>
                                        <p:tav tm="0">
                                          <p:val>
                                            <p:strVal val="0-#ppt_w/2"/>
                                          </p:val>
                                        </p:tav>
                                        <p:tav tm="100000">
                                          <p:val>
                                            <p:strVal val="#ppt_x"/>
                                          </p:val>
                                        </p:tav>
                                      </p:tavLst>
                                    </p:anim>
                                    <p:anim calcmode="lin" valueType="num">
                                      <p:cBhvr additive="base">
                                        <p:cTn id="25" dur="500" fill="hold"/>
                                        <p:tgtEl>
                                          <p:spTgt spid="30"/>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anim calcmode="lin" valueType="num">
                                      <p:cBhvr additive="base">
                                        <p:cTn id="28" dur="750" fill="hold"/>
                                        <p:tgtEl>
                                          <p:spTgt spid="31"/>
                                        </p:tgtEl>
                                        <p:attrNameLst>
                                          <p:attrName>ppt_x</p:attrName>
                                        </p:attrNameLst>
                                      </p:cBhvr>
                                      <p:tavLst>
                                        <p:tav tm="0">
                                          <p:val>
                                            <p:strVal val="0-#ppt_w/2"/>
                                          </p:val>
                                        </p:tav>
                                        <p:tav tm="100000">
                                          <p:val>
                                            <p:strVal val="#ppt_x"/>
                                          </p:val>
                                        </p:tav>
                                      </p:tavLst>
                                    </p:anim>
                                    <p:anim calcmode="lin" valueType="num">
                                      <p:cBhvr additive="base">
                                        <p:cTn id="29" dur="750" fill="hold"/>
                                        <p:tgtEl>
                                          <p:spTgt spid="31"/>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25">
                                            <p:txEl>
                                              <p:pRg st="0" end="0"/>
                                            </p:txEl>
                                          </p:spTgt>
                                        </p:tgtEl>
                                        <p:attrNameLst>
                                          <p:attrName>style.visibility</p:attrName>
                                        </p:attrNameLst>
                                      </p:cBhvr>
                                      <p:to>
                                        <p:strVal val="visible"/>
                                      </p:to>
                                    </p:set>
                                    <p:animEffect transition="in" filter="fade">
                                      <p:cBhvr>
                                        <p:cTn id="33" dur="500"/>
                                        <p:tgtEl>
                                          <p:spTgt spid="25">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6">
                                            <p:txEl>
                                              <p:pRg st="0" end="0"/>
                                            </p:txEl>
                                          </p:spTgt>
                                        </p:tgtEl>
                                        <p:attrNameLst>
                                          <p:attrName>style.visibility</p:attrName>
                                        </p:attrNameLst>
                                      </p:cBhvr>
                                      <p:to>
                                        <p:strVal val="visible"/>
                                      </p:to>
                                    </p:set>
                                    <p:animEffect transition="in" filter="fade">
                                      <p:cBhvr>
                                        <p:cTn id="36" dur="500"/>
                                        <p:tgtEl>
                                          <p:spTgt spid="26">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34"/>
                                        </p:tgtEl>
                                        <p:attrNameLst>
                                          <p:attrName>style.visibility</p:attrName>
                                        </p:attrNameLst>
                                      </p:cBhvr>
                                      <p:to>
                                        <p:strVal val="visible"/>
                                      </p:to>
                                    </p:set>
                                    <p:anim calcmode="lin" valueType="num">
                                      <p:cBhvr additive="base">
                                        <p:cTn id="41" dur="500" fill="hold"/>
                                        <p:tgtEl>
                                          <p:spTgt spid="34"/>
                                        </p:tgtEl>
                                        <p:attrNameLst>
                                          <p:attrName>ppt_x</p:attrName>
                                        </p:attrNameLst>
                                      </p:cBhvr>
                                      <p:tavLst>
                                        <p:tav tm="0">
                                          <p:val>
                                            <p:strVal val="0-#ppt_w/2"/>
                                          </p:val>
                                        </p:tav>
                                        <p:tav tm="100000">
                                          <p:val>
                                            <p:strVal val="#ppt_x"/>
                                          </p:val>
                                        </p:tav>
                                      </p:tavLst>
                                    </p:anim>
                                    <p:anim calcmode="lin" valueType="num">
                                      <p:cBhvr additive="base">
                                        <p:cTn id="42" dur="500" fill="hold"/>
                                        <p:tgtEl>
                                          <p:spTgt spid="34"/>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anim calcmode="lin" valueType="num">
                                      <p:cBhvr additive="base">
                                        <p:cTn id="45" dur="750" fill="hold"/>
                                        <p:tgtEl>
                                          <p:spTgt spid="35"/>
                                        </p:tgtEl>
                                        <p:attrNameLst>
                                          <p:attrName>ppt_x</p:attrName>
                                        </p:attrNameLst>
                                      </p:cBhvr>
                                      <p:tavLst>
                                        <p:tav tm="0">
                                          <p:val>
                                            <p:strVal val="0-#ppt_w/2"/>
                                          </p:val>
                                        </p:tav>
                                        <p:tav tm="100000">
                                          <p:val>
                                            <p:strVal val="#ppt_x"/>
                                          </p:val>
                                        </p:tav>
                                      </p:tavLst>
                                    </p:anim>
                                    <p:anim calcmode="lin" valueType="num">
                                      <p:cBhvr additive="base">
                                        <p:cTn id="46" dur="750" fill="hold"/>
                                        <p:tgtEl>
                                          <p:spTgt spid="35"/>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27">
                                            <p:txEl>
                                              <p:pRg st="0" end="0"/>
                                            </p:txEl>
                                          </p:spTgt>
                                        </p:tgtEl>
                                        <p:attrNameLst>
                                          <p:attrName>style.visibility</p:attrName>
                                        </p:attrNameLst>
                                      </p:cBhvr>
                                      <p:to>
                                        <p:strVal val="visible"/>
                                      </p:to>
                                    </p:set>
                                    <p:animEffect transition="in" filter="fade">
                                      <p:cBhvr>
                                        <p:cTn id="50" dur="500"/>
                                        <p:tgtEl>
                                          <p:spTgt spid="27">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3">
                                            <p:txEl>
                                              <p:pRg st="0" end="0"/>
                                            </p:txEl>
                                          </p:spTgt>
                                        </p:tgtEl>
                                        <p:attrNameLst>
                                          <p:attrName>style.visibility</p:attrName>
                                        </p:attrNameLst>
                                      </p:cBhvr>
                                      <p:to>
                                        <p:strVal val="visible"/>
                                      </p:to>
                                    </p:set>
                                    <p:animEffect transition="in" filter="fade">
                                      <p:cBhvr>
                                        <p:cTn id="53" dur="500"/>
                                        <p:tgtEl>
                                          <p:spTgt spid="33">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8" fill="hold" grpId="0" nodeType="clickEffect">
                                  <p:stCondLst>
                                    <p:cond delay="0"/>
                                  </p:stCondLst>
                                  <p:childTnLst>
                                    <p:set>
                                      <p:cBhvr>
                                        <p:cTn id="57" dur="1" fill="hold">
                                          <p:stCondLst>
                                            <p:cond delay="0"/>
                                          </p:stCondLst>
                                        </p:cTn>
                                        <p:tgtEl>
                                          <p:spTgt spid="38"/>
                                        </p:tgtEl>
                                        <p:attrNameLst>
                                          <p:attrName>style.visibility</p:attrName>
                                        </p:attrNameLst>
                                      </p:cBhvr>
                                      <p:to>
                                        <p:strVal val="visible"/>
                                      </p:to>
                                    </p:set>
                                    <p:anim calcmode="lin" valueType="num">
                                      <p:cBhvr additive="base">
                                        <p:cTn id="58" dur="500" fill="hold"/>
                                        <p:tgtEl>
                                          <p:spTgt spid="38"/>
                                        </p:tgtEl>
                                        <p:attrNameLst>
                                          <p:attrName>ppt_x</p:attrName>
                                        </p:attrNameLst>
                                      </p:cBhvr>
                                      <p:tavLst>
                                        <p:tav tm="0">
                                          <p:val>
                                            <p:strVal val="0-#ppt_w/2"/>
                                          </p:val>
                                        </p:tav>
                                        <p:tav tm="100000">
                                          <p:val>
                                            <p:strVal val="#ppt_x"/>
                                          </p:val>
                                        </p:tav>
                                      </p:tavLst>
                                    </p:anim>
                                    <p:anim calcmode="lin" valueType="num">
                                      <p:cBhvr additive="base">
                                        <p:cTn id="59" dur="500" fill="hold"/>
                                        <p:tgtEl>
                                          <p:spTgt spid="38"/>
                                        </p:tgtEl>
                                        <p:attrNameLst>
                                          <p:attrName>ppt_y</p:attrName>
                                        </p:attrNameLst>
                                      </p:cBhvr>
                                      <p:tavLst>
                                        <p:tav tm="0">
                                          <p:val>
                                            <p:strVal val="#ppt_y"/>
                                          </p:val>
                                        </p:tav>
                                        <p:tav tm="100000">
                                          <p:val>
                                            <p:strVal val="#ppt_y"/>
                                          </p:val>
                                        </p:tav>
                                      </p:tavLst>
                                    </p:anim>
                                  </p:childTnLst>
                                </p:cTn>
                              </p:par>
                              <p:par>
                                <p:cTn id="60" presetID="2" presetClass="entr" presetSubtype="8" fill="hold" grpId="0" nodeType="withEffect">
                                  <p:stCondLst>
                                    <p:cond delay="0"/>
                                  </p:stCondLst>
                                  <p:childTnLst>
                                    <p:set>
                                      <p:cBhvr>
                                        <p:cTn id="61" dur="1" fill="hold">
                                          <p:stCondLst>
                                            <p:cond delay="0"/>
                                          </p:stCondLst>
                                        </p:cTn>
                                        <p:tgtEl>
                                          <p:spTgt spid="39"/>
                                        </p:tgtEl>
                                        <p:attrNameLst>
                                          <p:attrName>style.visibility</p:attrName>
                                        </p:attrNameLst>
                                      </p:cBhvr>
                                      <p:to>
                                        <p:strVal val="visible"/>
                                      </p:to>
                                    </p:set>
                                    <p:anim calcmode="lin" valueType="num">
                                      <p:cBhvr additive="base">
                                        <p:cTn id="62" dur="750" fill="hold"/>
                                        <p:tgtEl>
                                          <p:spTgt spid="39"/>
                                        </p:tgtEl>
                                        <p:attrNameLst>
                                          <p:attrName>ppt_x</p:attrName>
                                        </p:attrNameLst>
                                      </p:cBhvr>
                                      <p:tavLst>
                                        <p:tav tm="0">
                                          <p:val>
                                            <p:strVal val="0-#ppt_w/2"/>
                                          </p:val>
                                        </p:tav>
                                        <p:tav tm="100000">
                                          <p:val>
                                            <p:strVal val="#ppt_x"/>
                                          </p:val>
                                        </p:tav>
                                      </p:tavLst>
                                    </p:anim>
                                    <p:anim calcmode="lin" valueType="num">
                                      <p:cBhvr additive="base">
                                        <p:cTn id="63" dur="750" fill="hold"/>
                                        <p:tgtEl>
                                          <p:spTgt spid="39"/>
                                        </p:tgtEl>
                                        <p:attrNameLst>
                                          <p:attrName>ppt_y</p:attrName>
                                        </p:attrNameLst>
                                      </p:cBhvr>
                                      <p:tavLst>
                                        <p:tav tm="0">
                                          <p:val>
                                            <p:strVal val="#ppt_y"/>
                                          </p:val>
                                        </p:tav>
                                        <p:tav tm="100000">
                                          <p:val>
                                            <p:strVal val="#ppt_y"/>
                                          </p:val>
                                        </p:tav>
                                      </p:tavLst>
                                    </p:anim>
                                  </p:childTnLst>
                                </p:cTn>
                              </p:par>
                            </p:childTnLst>
                          </p:cTn>
                        </p:par>
                        <p:par>
                          <p:cTn id="64" fill="hold">
                            <p:stCondLst>
                              <p:cond delay="750"/>
                            </p:stCondLst>
                            <p:childTnLst>
                              <p:par>
                                <p:cTn id="65" presetID="10" presetClass="entr" presetSubtype="0" fill="hold" grpId="0" nodeType="afterEffect">
                                  <p:stCondLst>
                                    <p:cond delay="0"/>
                                  </p:stCondLst>
                                  <p:childTnLst>
                                    <p:set>
                                      <p:cBhvr>
                                        <p:cTn id="66" dur="1" fill="hold">
                                          <p:stCondLst>
                                            <p:cond delay="0"/>
                                          </p:stCondLst>
                                        </p:cTn>
                                        <p:tgtEl>
                                          <p:spTgt spid="28">
                                            <p:txEl>
                                              <p:pRg st="0" end="0"/>
                                            </p:txEl>
                                          </p:spTgt>
                                        </p:tgtEl>
                                        <p:attrNameLst>
                                          <p:attrName>style.visibility</p:attrName>
                                        </p:attrNameLst>
                                      </p:cBhvr>
                                      <p:to>
                                        <p:strVal val="visible"/>
                                      </p:to>
                                    </p:set>
                                    <p:animEffect transition="in" filter="fade">
                                      <p:cBhvr>
                                        <p:cTn id="67" dur="500"/>
                                        <p:tgtEl>
                                          <p:spTgt spid="28">
                                            <p:txEl>
                                              <p:pRg st="0" end="0"/>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7">
                                            <p:txEl>
                                              <p:pRg st="0" end="0"/>
                                            </p:txEl>
                                          </p:spTgt>
                                        </p:tgtEl>
                                        <p:attrNameLst>
                                          <p:attrName>style.visibility</p:attrName>
                                        </p:attrNameLst>
                                      </p:cBhvr>
                                      <p:to>
                                        <p:strVal val="visible"/>
                                      </p:to>
                                    </p:set>
                                    <p:animEffect transition="in" filter="fade">
                                      <p:cBhvr>
                                        <p:cTn id="70" dur="500"/>
                                        <p:tgtEl>
                                          <p:spTgt spid="37">
                                            <p:txEl>
                                              <p:pRg st="0" end="0"/>
                                            </p:txEl>
                                          </p:spTgt>
                                        </p:tgtEl>
                                      </p:cBhvr>
                                    </p:animEffect>
                                  </p:childTnLst>
                                </p:cTn>
                              </p:par>
                            </p:childTnLst>
                          </p:cTn>
                        </p:par>
                      </p:childTnLst>
                    </p:cTn>
                  </p:par>
                  <p:par>
                    <p:cTn id="71" fill="hold">
                      <p:stCondLst>
                        <p:cond delay="indefinite"/>
                      </p:stCondLst>
                      <p:childTnLst>
                        <p:par>
                          <p:cTn id="72" fill="hold">
                            <p:stCondLst>
                              <p:cond delay="0"/>
                            </p:stCondLst>
                            <p:childTnLst>
                              <p:par>
                                <p:cTn id="73" presetID="2" presetClass="entr" presetSubtype="8" fill="hold" grpId="0" nodeType="clickEffect">
                                  <p:stCondLst>
                                    <p:cond delay="0"/>
                                  </p:stCondLst>
                                  <p:childTnLst>
                                    <p:set>
                                      <p:cBhvr>
                                        <p:cTn id="74" dur="1" fill="hold">
                                          <p:stCondLst>
                                            <p:cond delay="0"/>
                                          </p:stCondLst>
                                        </p:cTn>
                                        <p:tgtEl>
                                          <p:spTgt spid="21"/>
                                        </p:tgtEl>
                                        <p:attrNameLst>
                                          <p:attrName>style.visibility</p:attrName>
                                        </p:attrNameLst>
                                      </p:cBhvr>
                                      <p:to>
                                        <p:strVal val="visible"/>
                                      </p:to>
                                    </p:set>
                                    <p:anim calcmode="lin" valueType="num">
                                      <p:cBhvr additive="base">
                                        <p:cTn id="75" dur="500" fill="hold"/>
                                        <p:tgtEl>
                                          <p:spTgt spid="21"/>
                                        </p:tgtEl>
                                        <p:attrNameLst>
                                          <p:attrName>ppt_x</p:attrName>
                                        </p:attrNameLst>
                                      </p:cBhvr>
                                      <p:tavLst>
                                        <p:tav tm="0">
                                          <p:val>
                                            <p:strVal val="0-#ppt_w/2"/>
                                          </p:val>
                                        </p:tav>
                                        <p:tav tm="100000">
                                          <p:val>
                                            <p:strVal val="#ppt_x"/>
                                          </p:val>
                                        </p:tav>
                                      </p:tavLst>
                                    </p:anim>
                                    <p:anim calcmode="lin" valueType="num">
                                      <p:cBhvr additive="base">
                                        <p:cTn id="76" dur="500" fill="hold"/>
                                        <p:tgtEl>
                                          <p:spTgt spid="21"/>
                                        </p:tgtEl>
                                        <p:attrNameLst>
                                          <p:attrName>ppt_y</p:attrName>
                                        </p:attrNameLst>
                                      </p:cBhvr>
                                      <p:tavLst>
                                        <p:tav tm="0">
                                          <p:val>
                                            <p:strVal val="#ppt_y"/>
                                          </p:val>
                                        </p:tav>
                                        <p:tav tm="100000">
                                          <p:val>
                                            <p:strVal val="#ppt_y"/>
                                          </p:val>
                                        </p:tav>
                                      </p:tavLst>
                                    </p:anim>
                                  </p:childTnLst>
                                </p:cTn>
                              </p:par>
                              <p:par>
                                <p:cTn id="77" presetID="2" presetClass="entr" presetSubtype="8" fill="hold" grpId="0" nodeType="withEffect">
                                  <p:stCondLst>
                                    <p:cond delay="0"/>
                                  </p:stCondLst>
                                  <p:childTnLst>
                                    <p:set>
                                      <p:cBhvr>
                                        <p:cTn id="78" dur="1" fill="hold">
                                          <p:stCondLst>
                                            <p:cond delay="0"/>
                                          </p:stCondLst>
                                        </p:cTn>
                                        <p:tgtEl>
                                          <p:spTgt spid="22"/>
                                        </p:tgtEl>
                                        <p:attrNameLst>
                                          <p:attrName>style.visibility</p:attrName>
                                        </p:attrNameLst>
                                      </p:cBhvr>
                                      <p:to>
                                        <p:strVal val="visible"/>
                                      </p:to>
                                    </p:set>
                                    <p:anim calcmode="lin" valueType="num">
                                      <p:cBhvr additive="base">
                                        <p:cTn id="79" dur="750" fill="hold"/>
                                        <p:tgtEl>
                                          <p:spTgt spid="22"/>
                                        </p:tgtEl>
                                        <p:attrNameLst>
                                          <p:attrName>ppt_x</p:attrName>
                                        </p:attrNameLst>
                                      </p:cBhvr>
                                      <p:tavLst>
                                        <p:tav tm="0">
                                          <p:val>
                                            <p:strVal val="0-#ppt_w/2"/>
                                          </p:val>
                                        </p:tav>
                                        <p:tav tm="100000">
                                          <p:val>
                                            <p:strVal val="#ppt_x"/>
                                          </p:val>
                                        </p:tav>
                                      </p:tavLst>
                                    </p:anim>
                                    <p:anim calcmode="lin" valueType="num">
                                      <p:cBhvr additive="base">
                                        <p:cTn id="80" dur="750" fill="hold"/>
                                        <p:tgtEl>
                                          <p:spTgt spid="22"/>
                                        </p:tgtEl>
                                        <p:attrNameLst>
                                          <p:attrName>ppt_y</p:attrName>
                                        </p:attrNameLst>
                                      </p:cBhvr>
                                      <p:tavLst>
                                        <p:tav tm="0">
                                          <p:val>
                                            <p:strVal val="#ppt_y"/>
                                          </p:val>
                                        </p:tav>
                                        <p:tav tm="100000">
                                          <p:val>
                                            <p:strVal val="#ppt_y"/>
                                          </p:val>
                                        </p:tav>
                                      </p:tavLst>
                                    </p:anim>
                                  </p:childTnLst>
                                </p:cTn>
                              </p:par>
                            </p:childTnLst>
                          </p:cTn>
                        </p:par>
                        <p:par>
                          <p:cTn id="81" fill="hold">
                            <p:stCondLst>
                              <p:cond delay="750"/>
                            </p:stCondLst>
                            <p:childTnLst>
                              <p:par>
                                <p:cTn id="82" presetID="10" presetClass="entr" presetSubtype="0" fill="hold" grpId="0" nodeType="afterEffect">
                                  <p:stCondLst>
                                    <p:cond delay="0"/>
                                  </p:stCondLst>
                                  <p:childTnLst>
                                    <p:set>
                                      <p:cBhvr>
                                        <p:cTn id="83" dur="1" fill="hold">
                                          <p:stCondLst>
                                            <p:cond delay="0"/>
                                          </p:stCondLst>
                                        </p:cTn>
                                        <p:tgtEl>
                                          <p:spTgt spid="29">
                                            <p:txEl>
                                              <p:pRg st="0" end="0"/>
                                            </p:txEl>
                                          </p:spTgt>
                                        </p:tgtEl>
                                        <p:attrNameLst>
                                          <p:attrName>style.visibility</p:attrName>
                                        </p:attrNameLst>
                                      </p:cBhvr>
                                      <p:to>
                                        <p:strVal val="visible"/>
                                      </p:to>
                                    </p:set>
                                    <p:animEffect transition="in" filter="fade">
                                      <p:cBhvr>
                                        <p:cTn id="84" dur="500"/>
                                        <p:tgtEl>
                                          <p:spTgt spid="29">
                                            <p:txEl>
                                              <p:pRg st="0" end="0"/>
                                            </p:txEl>
                                          </p:spTgt>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20">
                                            <p:txEl>
                                              <p:pRg st="0" end="0"/>
                                            </p:txEl>
                                          </p:spTgt>
                                        </p:tgtEl>
                                        <p:attrNameLst>
                                          <p:attrName>style.visibility</p:attrName>
                                        </p:attrNameLst>
                                      </p:cBhvr>
                                      <p:to>
                                        <p:strVal val="visible"/>
                                      </p:to>
                                    </p:set>
                                    <p:animEffect transition="in" filter="fade">
                                      <p:cBhvr>
                                        <p:cTn id="87" dur="500"/>
                                        <p:tgtEl>
                                          <p:spTgt spid="2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26" grpId="0" build="p">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30" grpId="0" animBg="1"/>
      <p:bldP spid="31" grpId="0" animBg="1"/>
      <p:bldP spid="33" grpId="0" build="p">
        <p:tmplLst>
          <p:tmpl lvl="1">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animBg="1"/>
      <p:bldP spid="35" grpId="0" animBg="1"/>
      <p:bldP spid="37" grpId="0" build="p">
        <p:tmplLst>
          <p:tmpl lvl="1">
            <p:tnLst>
              <p:par>
                <p:cT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animBg="1"/>
      <p:bldP spid="39" grpId="0" animBg="1"/>
      <p:bldP spid="20" grpId="0" build="p">
        <p:tmplLst>
          <p:tmpl lvl="1">
            <p:tnLst>
              <p:par>
                <p:cTn presetID="10" presetClass="entr" presetSubtype="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1" grpId="0" animBg="1"/>
      <p:bldP spid="22" grpId="0" animBg="1"/>
      <p:bldP spid="24" grpId="0" build="p">
        <p:tmplLst>
          <p:tmpl lvl="1">
            <p:tnLst>
              <p:par>
                <p:cTn presetID="10" presetClass="entr" presetSubtype="0" fill="hold" nodeType="after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5" grpId="0" build="p">
        <p:tmplLst>
          <p:tmpl lvl="1">
            <p:tnLst>
              <p:par>
                <p:cTn presetID="10" presetClass="entr" presetSubtype="0"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P spid="27" grpId="0" build="p">
        <p:tmplLst>
          <p:tmpl lvl="1">
            <p:tnLst>
              <p:par>
                <p:cTn presetID="10" presetClass="entr" presetSubtype="0" fill="hold" nodeType="after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P spid="28" grpId="0" build="p">
        <p:tmplLst>
          <p:tmpl lvl="1">
            <p:tnLst>
              <p:par>
                <p:cTn presetID="10" presetClass="entr" presetSubtype="0"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P spid="29" grpId="0" build="p">
        <p:tmplLst>
          <p:tmpl lvl="1">
            <p:tnLst>
              <p:par>
                <p:cTn presetID="10" presetClass="entr" presetSubtype="0"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 - Code bottom">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3489960"/>
            <a:ext cx="11018520" cy="2681891"/>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cxnSp>
        <p:nvCxnSpPr>
          <p:cNvPr id="14" name="Straight Connector 13">
            <a:extLst>
              <a:ext uri="{FF2B5EF4-FFF2-40B4-BE49-F238E27FC236}">
                <a16:creationId xmlns:a16="http://schemas.microsoft.com/office/drawing/2014/main" id="{6EEF97BD-699F-8644-8F99-FB2AF349016F}"/>
              </a:ext>
            </a:extLst>
          </p:cNvPr>
          <p:cNvCxnSpPr/>
          <p:nvPr userDrawn="1"/>
        </p:nvCxnSpPr>
        <p:spPr>
          <a:xfrm>
            <a:off x="0" y="2827129"/>
            <a:ext cx="12192000"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2837289"/>
            <a:ext cx="3886200" cy="442570"/>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837289"/>
            <a:ext cx="3880520" cy="399321"/>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2837289"/>
            <a:ext cx="3788358" cy="338555"/>
          </a:xfrm>
        </p:spPr>
        <p:txBody>
          <a:bodyPr lIns="91440"/>
          <a:lstStyle>
            <a:lvl1pPr marL="0" indent="0">
              <a:buNone/>
              <a:defRPr sz="2000">
                <a:solidFill>
                  <a:schemeClr val="bg1"/>
                </a:solidFill>
                <a:latin typeface="+mj-lt"/>
              </a:defRPr>
            </a:lvl1pPr>
          </a:lstStyle>
          <a:p>
            <a:pPr lvl="0"/>
            <a:r>
              <a:rPr lang="en-US"/>
              <a:t>Click to enter title</a:t>
            </a:r>
          </a:p>
        </p:txBody>
      </p:sp>
      <p:sp>
        <p:nvSpPr>
          <p:cNvPr id="18" name="Title 6">
            <a:extLst>
              <a:ext uri="{FF2B5EF4-FFF2-40B4-BE49-F238E27FC236}">
                <a16:creationId xmlns:a16="http://schemas.microsoft.com/office/drawing/2014/main" id="{5FD7533E-6F86-0B4A-9787-E3DE945EA87E}"/>
              </a:ext>
            </a:extLst>
          </p:cNvPr>
          <p:cNvSpPr>
            <a:spLocks noGrp="1"/>
          </p:cNvSpPr>
          <p:nvPr>
            <p:ph type="title" hasCustomPrompt="1"/>
          </p:nvPr>
        </p:nvSpPr>
        <p:spPr>
          <a:xfrm>
            <a:off x="588263" y="380696"/>
            <a:ext cx="11018520" cy="553998"/>
          </a:xfrm>
        </p:spPr>
        <p:txBody>
          <a:bodyPr/>
          <a:lstStyle/>
          <a:p>
            <a:r>
              <a:rPr lang="en-US"/>
              <a:t>Code Bottom Slide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123977"/>
            <a:ext cx="11018520" cy="800219"/>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spTree>
    <p:extLst>
      <p:ext uri="{BB962C8B-B14F-4D97-AF65-F5344CB8AC3E}">
        <p14:creationId xmlns:p14="http://schemas.microsoft.com/office/powerpoint/2010/main" val="15313373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9">
                                            <p:txEl>
                                              <p:pRg st="0" end="0"/>
                                            </p:txEl>
                                          </p:spTgt>
                                        </p:tgtEl>
                                        <p:attrNameLst>
                                          <p:attrName>style.visibility</p:attrName>
                                        </p:attrNameLst>
                                      </p:cBhvr>
                                      <p:to>
                                        <p:strVal val="visible"/>
                                      </p:to>
                                    </p:set>
                                    <p:animEffect transition="in" filter="fade">
                                      <p:cBhvr>
                                        <p:cTn id="30" dur="500"/>
                                        <p:tgtEl>
                                          <p:spTgt spid="19">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9">
                                            <p:txEl>
                                              <p:pRg st="1" end="1"/>
                                            </p:txEl>
                                          </p:spTgt>
                                        </p:tgtEl>
                                        <p:attrNameLst>
                                          <p:attrName>style.visibility</p:attrName>
                                        </p:attrNameLst>
                                      </p:cBhvr>
                                      <p:to>
                                        <p:strVal val="visible"/>
                                      </p:to>
                                    </p:set>
                                    <p:animEffect transition="in" filter="fade">
                                      <p:cBhvr>
                                        <p:cTn id="33" dur="500"/>
                                        <p:tgtEl>
                                          <p:spTgt spid="1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9" grpId="0" build="p">
        <p:tmplLst>
          <p:tmpl lvl="1">
            <p:tnLst>
              <p:par>
                <p:cTn presetID="10" presetClass="entr" presetSubtype="0" fill="hold" nodeType="click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Lst>
  </p:timing>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resentation 1 Speaker">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21722"/>
            <a:ext cx="5510213" cy="553998"/>
          </a:xfrm>
          <a:noFill/>
        </p:spPr>
        <p:txBody>
          <a:bodyPr wrap="square" lIns="0" tIns="0" rIns="0" bIns="0" anchor="b" anchorCtr="0">
            <a:spAutoFit/>
          </a:bodyPr>
          <a:lstStyle>
            <a:lvl1pPr>
              <a:defRPr sz="3600" b="1" spc="-50" baseline="0">
                <a:solidFill>
                  <a:srgbClr val="D6532B"/>
                </a:solidFill>
                <a:latin typeface="Quicksand" pitchFamily="2" charset="0"/>
                <a:cs typeface="Segoe UI" panose="020B0502040204020203" pitchFamily="34" charset="0"/>
              </a:defRPr>
            </a:lvl1pPr>
          </a:lstStyle>
          <a:p>
            <a:r>
              <a:rPr lang="en-US" dirty="0"/>
              <a:t>Presentation title </a:t>
            </a:r>
          </a:p>
        </p:txBody>
      </p:sp>
      <p:sp>
        <p:nvSpPr>
          <p:cNvPr id="5" name="Text Placeholder 4"/>
          <p:cNvSpPr>
            <a:spLocks noGrp="1"/>
          </p:cNvSpPr>
          <p:nvPr>
            <p:ph type="body" sz="quarter" idx="12" hasCustomPrompt="1"/>
          </p:nvPr>
        </p:nvSpPr>
        <p:spPr>
          <a:xfrm>
            <a:off x="584200" y="3962400"/>
            <a:ext cx="5510213" cy="276999"/>
          </a:xfrm>
          <a:noFill/>
        </p:spPr>
        <p:txBody>
          <a:bodyPr wrap="square" lIns="0" tIns="0" rIns="0" bIns="0">
            <a:spAutoFit/>
          </a:bodyPr>
          <a:lstStyle>
            <a:lvl1pPr marL="0" indent="0">
              <a:spcBef>
                <a:spcPts val="0"/>
              </a:spcBef>
              <a:buNone/>
              <a:defRPr sz="1800" b="1" spc="0" baseline="0">
                <a:solidFill>
                  <a:srgbClr val="43444A"/>
                </a:solidFill>
                <a:latin typeface="Quicksand" pitchFamily="2" charset="0"/>
                <a:cs typeface="Segoe UI" panose="020B0502040204020203" pitchFamily="34" charset="0"/>
              </a:defRPr>
            </a:lvl1pPr>
          </a:lstStyle>
          <a:p>
            <a:pPr lvl="0"/>
            <a:r>
              <a:rPr lang="en-US" dirty="0"/>
              <a:t>Speaker one name</a:t>
            </a:r>
          </a:p>
        </p:txBody>
      </p:sp>
      <p:graphicFrame>
        <p:nvGraphicFramePr>
          <p:cNvPr id="8" name="Objeto 7">
            <a:extLst>
              <a:ext uri="{FF2B5EF4-FFF2-40B4-BE49-F238E27FC236}">
                <a16:creationId xmlns:a16="http://schemas.microsoft.com/office/drawing/2014/main" id="{4AD5118C-79D9-4AAD-A019-0005CCEFE531}"/>
              </a:ext>
            </a:extLst>
          </p:cNvPr>
          <p:cNvGraphicFramePr>
            <a:graphicFrameLocks noChangeAspect="1"/>
          </p:cNvGraphicFramePr>
          <p:nvPr userDrawn="1">
            <p:extLst>
              <p:ext uri="{D42A27DB-BD31-4B8C-83A1-F6EECF244321}">
                <p14:modId xmlns:p14="http://schemas.microsoft.com/office/powerpoint/2010/main" val="3382220571"/>
              </p:ext>
            </p:extLst>
          </p:nvPr>
        </p:nvGraphicFramePr>
        <p:xfrm>
          <a:off x="5482560" y="-811719"/>
          <a:ext cx="6894875" cy="6474997"/>
        </p:xfrm>
        <a:graphic>
          <a:graphicData uri="http://schemas.openxmlformats.org/presentationml/2006/ole">
            <mc:AlternateContent xmlns:mc="http://schemas.openxmlformats.org/markup-compatibility/2006">
              <mc:Choice xmlns:v="urn:schemas-microsoft-com:vml" Requires="v">
                <p:oleObj spid="_x0000_s4313" name="CorelDRAW" r:id="rId3" imgW="1486020" imgH="1396161" progId="CorelDraw.Graphic.21">
                  <p:embed/>
                </p:oleObj>
              </mc:Choice>
              <mc:Fallback>
                <p:oleObj name="CorelDRAW" r:id="rId3" imgW="1486020" imgH="1396161" progId="CorelDraw.Graphic.21">
                  <p:embed/>
                  <p:pic>
                    <p:nvPicPr>
                      <p:cNvPr id="14" name="Objeto 13">
                        <a:extLst>
                          <a:ext uri="{FF2B5EF4-FFF2-40B4-BE49-F238E27FC236}">
                            <a16:creationId xmlns:a16="http://schemas.microsoft.com/office/drawing/2014/main" id="{FCEAF271-DB25-4C89-95C6-8F09192FF5DC}"/>
                          </a:ext>
                        </a:extLst>
                      </p:cNvPr>
                      <p:cNvPicPr/>
                      <p:nvPr/>
                    </p:nvPicPr>
                    <p:blipFill>
                      <a:blip r:embed="rId4"/>
                      <a:stretch>
                        <a:fillRect/>
                      </a:stretch>
                    </p:blipFill>
                    <p:spPr>
                      <a:xfrm>
                        <a:off x="5482560" y="-811719"/>
                        <a:ext cx="6894875" cy="6474997"/>
                      </a:xfrm>
                      <a:prstGeom prst="rect">
                        <a:avLst/>
                      </a:prstGeom>
                    </p:spPr>
                  </p:pic>
                </p:oleObj>
              </mc:Fallback>
            </mc:AlternateContent>
          </a:graphicData>
        </a:graphic>
      </p:graphicFrame>
      <p:graphicFrame>
        <p:nvGraphicFramePr>
          <p:cNvPr id="11" name="Objeto 10">
            <a:extLst>
              <a:ext uri="{FF2B5EF4-FFF2-40B4-BE49-F238E27FC236}">
                <a16:creationId xmlns:a16="http://schemas.microsoft.com/office/drawing/2014/main" id="{BCC62F8F-DBE1-4F08-8E18-ADB32B8CC3A4}"/>
              </a:ext>
            </a:extLst>
          </p:cNvPr>
          <p:cNvGraphicFramePr>
            <a:graphicFrameLocks noChangeAspect="1"/>
          </p:cNvGraphicFramePr>
          <p:nvPr userDrawn="1">
            <p:extLst>
              <p:ext uri="{D42A27DB-BD31-4B8C-83A1-F6EECF244321}">
                <p14:modId xmlns:p14="http://schemas.microsoft.com/office/powerpoint/2010/main" val="3783880775"/>
              </p:ext>
            </p:extLst>
          </p:nvPr>
        </p:nvGraphicFramePr>
        <p:xfrm>
          <a:off x="6121377" y="1339627"/>
          <a:ext cx="5617240" cy="789504"/>
        </p:xfrm>
        <a:graphic>
          <a:graphicData uri="http://schemas.openxmlformats.org/presentationml/2006/ole">
            <mc:AlternateContent xmlns:mc="http://schemas.openxmlformats.org/markup-compatibility/2006">
              <mc:Choice xmlns:v="urn:schemas-microsoft-com:vml" Requires="v">
                <p:oleObj spid="_x0000_s4314" name="CorelDRAW" r:id="rId5" imgW="9928182" imgH="1396161" progId="CorelDraw.Graphic.21">
                  <p:embed/>
                </p:oleObj>
              </mc:Choice>
              <mc:Fallback>
                <p:oleObj name="CorelDRAW" r:id="rId5" imgW="9928182" imgH="1396161" progId="CorelDraw.Graphic.21">
                  <p:embed/>
                  <p:pic>
                    <p:nvPicPr>
                      <p:cNvPr id="15" name="Objeto 14">
                        <a:extLst>
                          <a:ext uri="{FF2B5EF4-FFF2-40B4-BE49-F238E27FC236}">
                            <a16:creationId xmlns:a16="http://schemas.microsoft.com/office/drawing/2014/main" id="{B86FB60C-0BE4-4B54-A00D-325563BA2B85}"/>
                          </a:ext>
                        </a:extLst>
                      </p:cNvPr>
                      <p:cNvPicPr/>
                      <p:nvPr/>
                    </p:nvPicPr>
                    <p:blipFill>
                      <a:blip r:embed="rId6"/>
                      <a:stretch>
                        <a:fillRect/>
                      </a:stretch>
                    </p:blipFill>
                    <p:spPr>
                      <a:xfrm>
                        <a:off x="6121377" y="1339627"/>
                        <a:ext cx="5617240" cy="789504"/>
                      </a:xfrm>
                      <a:prstGeom prst="rect">
                        <a:avLst/>
                      </a:prstGeom>
                    </p:spPr>
                  </p:pic>
                </p:oleObj>
              </mc:Fallback>
            </mc:AlternateContent>
          </a:graphicData>
        </a:graphic>
      </p:graphicFrame>
      <p:sp>
        <p:nvSpPr>
          <p:cNvPr id="16" name="Marcador de texto 3">
            <a:extLst>
              <a:ext uri="{FF2B5EF4-FFF2-40B4-BE49-F238E27FC236}">
                <a16:creationId xmlns:a16="http://schemas.microsoft.com/office/drawing/2014/main" id="{ED5C1790-EA9B-4E0C-9363-2E39C0850EA5}"/>
              </a:ext>
            </a:extLst>
          </p:cNvPr>
          <p:cNvSpPr>
            <a:spLocks noGrp="1"/>
          </p:cNvSpPr>
          <p:nvPr>
            <p:ph type="body" sz="quarter" idx="13" hasCustomPrompt="1"/>
          </p:nvPr>
        </p:nvSpPr>
        <p:spPr>
          <a:xfrm>
            <a:off x="6597944" y="2320226"/>
            <a:ext cx="4714906" cy="1083374"/>
          </a:xfrm>
        </p:spPr>
        <p:txBody>
          <a:bodyPr/>
          <a:lstStyle>
            <a:lvl1pPr marL="0" indent="0" algn="ctr">
              <a:buNone/>
              <a:defRPr sz="3200">
                <a:solidFill>
                  <a:schemeClr val="bg1"/>
                </a:solidFill>
              </a:defRPr>
            </a:lvl1pPr>
            <a:lvl2pPr>
              <a:defRPr sz="3200">
                <a:solidFill>
                  <a:schemeClr val="bg1"/>
                </a:solidFill>
              </a:defRPr>
            </a:lvl2pPr>
            <a:lvl3pPr>
              <a:defRPr sz="3200">
                <a:solidFill>
                  <a:schemeClr val="bg1"/>
                </a:solidFill>
              </a:defRPr>
            </a:lvl3pPr>
            <a:lvl4pPr>
              <a:defRPr sz="3200">
                <a:solidFill>
                  <a:schemeClr val="bg1"/>
                </a:solidFill>
              </a:defRPr>
            </a:lvl4pPr>
            <a:lvl5pPr>
              <a:defRPr sz="3200">
                <a:solidFill>
                  <a:schemeClr val="bg1"/>
                </a:solidFill>
              </a:defRPr>
            </a:lvl5pPr>
          </a:lstStyle>
          <a:p>
            <a:r>
              <a:rPr lang="en-US" dirty="0">
                <a:solidFill>
                  <a:schemeClr val="bg1"/>
                </a:solidFill>
              </a:rPr>
              <a:t>Event name </a:t>
            </a:r>
          </a:p>
          <a:p>
            <a:r>
              <a:rPr lang="en-US" dirty="0">
                <a:solidFill>
                  <a:schemeClr val="bg1"/>
                </a:solidFill>
              </a:rPr>
              <a:t>Location &amp; Date</a:t>
            </a:r>
          </a:p>
        </p:txBody>
      </p:sp>
      <p:sp>
        <p:nvSpPr>
          <p:cNvPr id="18" name="Text Placeholder 4">
            <a:extLst>
              <a:ext uri="{FF2B5EF4-FFF2-40B4-BE49-F238E27FC236}">
                <a16:creationId xmlns:a16="http://schemas.microsoft.com/office/drawing/2014/main" id="{9DA549EF-2E78-43A5-B4C3-ECD2DEBD4F33}"/>
              </a:ext>
            </a:extLst>
          </p:cNvPr>
          <p:cNvSpPr>
            <a:spLocks noGrp="1"/>
          </p:cNvSpPr>
          <p:nvPr>
            <p:ph type="body" sz="quarter" idx="15" hasCustomPrompt="1"/>
          </p:nvPr>
        </p:nvSpPr>
        <p:spPr>
          <a:xfrm>
            <a:off x="584196" y="4286058"/>
            <a:ext cx="5510213" cy="246221"/>
          </a:xfrm>
          <a:noFill/>
        </p:spPr>
        <p:txBody>
          <a:bodyPr wrap="square" lIns="0" tIns="0" rIns="0" bIns="0">
            <a:spAutoFit/>
          </a:bodyPr>
          <a:lstStyle>
            <a:lvl1pPr marL="0" indent="0">
              <a:spcBef>
                <a:spcPts val="0"/>
              </a:spcBef>
              <a:buNone/>
              <a:defRPr sz="1600" spc="0" baseline="0">
                <a:solidFill>
                  <a:srgbClr val="43444A"/>
                </a:solidFill>
                <a:latin typeface="Quicksand" pitchFamily="2" charset="0"/>
                <a:cs typeface="Segoe UI" panose="020B0502040204020203" pitchFamily="34" charset="0"/>
              </a:defRPr>
            </a:lvl1pPr>
          </a:lstStyle>
          <a:p>
            <a:pPr lvl="0"/>
            <a:r>
              <a:rPr lang="en-US" dirty="0"/>
              <a:t>Speaker one subtitle text</a:t>
            </a:r>
          </a:p>
        </p:txBody>
      </p:sp>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nodeType="withEffect">
                                  <p:stCondLst>
                                    <p:cond delay="0"/>
                                  </p:stCondLst>
                                  <p:endCondLst>
                                    <p:cond evt="onNext" delay="0">
                                      <p:tgtEl>
                                        <p:sldTgt/>
                                      </p:tgtEl>
                                    </p:cond>
                                  </p:endCondLst>
                                  <p:childTnLst>
                                    <p:animRot by="43200000">
                                      <p:cBhvr>
                                        <p:cTn id="6" dur="20000" fill="hold"/>
                                        <p:tgtEl>
                                          <p:spTgt spid="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userDrawn="1">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 - Code top">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498393"/>
            <a:ext cx="11018520" cy="2900149"/>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588263" y="3811793"/>
            <a:ext cx="11018520" cy="553998"/>
          </a:xfrm>
        </p:spPr>
        <p:txBody>
          <a:bodyPr/>
          <a:lstStyle/>
          <a:p>
            <a:r>
              <a:rPr lang="en-US"/>
              <a:t>Code Top Slide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6390" y="4555074"/>
            <a:ext cx="11018520" cy="800219"/>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cxnSp>
        <p:nvCxnSpPr>
          <p:cNvPr id="14" name="Straight Connector 13">
            <a:extLst>
              <a:ext uri="{FF2B5EF4-FFF2-40B4-BE49-F238E27FC236}">
                <a16:creationId xmlns:a16="http://schemas.microsoft.com/office/drawing/2014/main" id="{6EEF97BD-699F-8644-8F99-FB2AF349016F}"/>
              </a:ext>
            </a:extLst>
          </p:cNvPr>
          <p:cNvCxnSpPr/>
          <p:nvPr userDrawn="1"/>
        </p:nvCxnSpPr>
        <p:spPr>
          <a:xfrm>
            <a:off x="0" y="3605169"/>
            <a:ext cx="12192000" cy="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7420"/>
            <a:ext cx="3788358" cy="307777"/>
          </a:xfrm>
        </p:spPr>
        <p:txBody>
          <a:bodyPr lIns="91440"/>
          <a:lstStyle>
            <a:lvl1pPr marL="0" indent="0">
              <a:buNone/>
              <a:defRPr sz="2000">
                <a:solidFill>
                  <a:schemeClr val="bg1"/>
                </a:solidFill>
                <a:latin typeface="+mj-lt"/>
              </a:defRPr>
            </a:lvl1pPr>
          </a:lstStyle>
          <a:p>
            <a:pPr lvl="0"/>
            <a:r>
              <a:rPr lang="en-US"/>
              <a:t>Click to enter title</a:t>
            </a:r>
          </a:p>
        </p:txBody>
      </p:sp>
    </p:spTree>
    <p:extLst>
      <p:ext uri="{BB962C8B-B14F-4D97-AF65-F5344CB8AC3E}">
        <p14:creationId xmlns:p14="http://schemas.microsoft.com/office/powerpoint/2010/main" val="11059233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Effect transition="in" filter="fade">
                                      <p:cBhvr>
                                        <p:cTn id="30" dur="500"/>
                                        <p:tgtEl>
                                          <p:spTgt spid="12">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
                                            <p:txEl>
                                              <p:pRg st="1" end="1"/>
                                            </p:txEl>
                                          </p:spTgt>
                                        </p:tgtEl>
                                        <p:attrNameLst>
                                          <p:attrName>style.visibility</p:attrName>
                                        </p:attrNameLst>
                                      </p:cBhvr>
                                      <p:to>
                                        <p:strVal val="visible"/>
                                      </p:to>
                                    </p:set>
                                    <p:animEffect transition="in" filter="fade">
                                      <p:cBhvr>
                                        <p:cTn id="33" dur="500"/>
                                        <p:tgtEl>
                                          <p:spTgt spid="1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 - Code left">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285227" y="1058550"/>
            <a:ext cx="5561895" cy="5208026"/>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6744749" y="504552"/>
            <a:ext cx="4862033" cy="553998"/>
          </a:xfrm>
        </p:spPr>
        <p:txBody>
          <a:bodyPr/>
          <a:lstStyle/>
          <a:p>
            <a:r>
              <a:rPr lang="en-US"/>
              <a:t>Code Left Slide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6742876" y="1280387"/>
            <a:ext cx="4862033" cy="800219"/>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cxnSp>
        <p:nvCxnSpPr>
          <p:cNvPr id="14" name="Straight Connector 13">
            <a:extLst>
              <a:ext uri="{FF2B5EF4-FFF2-40B4-BE49-F238E27FC236}">
                <a16:creationId xmlns:a16="http://schemas.microsoft.com/office/drawing/2014/main" id="{6EEF97BD-699F-8644-8F99-FB2AF349016F}"/>
              </a:ext>
            </a:extLst>
          </p:cNvPr>
          <p:cNvCxnSpPr>
            <a:cxnSpLocks/>
          </p:cNvCxnSpPr>
          <p:nvPr userDrawn="1"/>
        </p:nvCxnSpPr>
        <p:spPr>
          <a:xfrm>
            <a:off x="6095650" y="-17420"/>
            <a:ext cx="0" cy="687542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7420"/>
            <a:ext cx="3788358" cy="307777"/>
          </a:xfrm>
        </p:spPr>
        <p:txBody>
          <a:bodyPr lIns="91440"/>
          <a:lstStyle>
            <a:lvl1pPr marL="0" indent="0">
              <a:buNone/>
              <a:defRPr sz="2000">
                <a:solidFill>
                  <a:schemeClr val="bg1"/>
                </a:solidFill>
                <a:latin typeface="+mj-lt"/>
              </a:defRPr>
            </a:lvl1pPr>
          </a:lstStyle>
          <a:p>
            <a:pPr lvl="0"/>
            <a:r>
              <a:rPr lang="en-US"/>
              <a:t>Click to enter title</a:t>
            </a:r>
          </a:p>
        </p:txBody>
      </p:sp>
    </p:spTree>
    <p:extLst>
      <p:ext uri="{BB962C8B-B14F-4D97-AF65-F5344CB8AC3E}">
        <p14:creationId xmlns:p14="http://schemas.microsoft.com/office/powerpoint/2010/main" val="7179772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Effect transition="in" filter="fade">
                                      <p:cBhvr>
                                        <p:cTn id="30" dur="500"/>
                                        <p:tgtEl>
                                          <p:spTgt spid="12">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
                                            <p:txEl>
                                              <p:pRg st="1" end="1"/>
                                            </p:txEl>
                                          </p:spTgt>
                                        </p:tgtEl>
                                        <p:attrNameLst>
                                          <p:attrName>style.visibility</p:attrName>
                                        </p:attrNameLst>
                                      </p:cBhvr>
                                      <p:to>
                                        <p:strVal val="visible"/>
                                      </p:to>
                                    </p:set>
                                    <p:animEffect transition="in" filter="fade">
                                      <p:cBhvr>
                                        <p:cTn id="33" dur="500"/>
                                        <p:tgtEl>
                                          <p:spTgt spid="1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 - Code right">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6380807" y="1058550"/>
            <a:ext cx="5561895" cy="5208026"/>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287100" y="504552"/>
            <a:ext cx="4862033" cy="553998"/>
          </a:xfrm>
        </p:spPr>
        <p:txBody>
          <a:bodyPr/>
          <a:lstStyle/>
          <a:p>
            <a:r>
              <a:rPr lang="en-US"/>
              <a:t>Code Right Slide</a:t>
            </a:r>
          </a:p>
        </p:txBody>
      </p:sp>
      <p:cxnSp>
        <p:nvCxnSpPr>
          <p:cNvPr id="14" name="Straight Connector 13">
            <a:extLst>
              <a:ext uri="{FF2B5EF4-FFF2-40B4-BE49-F238E27FC236}">
                <a16:creationId xmlns:a16="http://schemas.microsoft.com/office/drawing/2014/main" id="{6EEF97BD-699F-8644-8F99-FB2AF349016F}"/>
              </a:ext>
            </a:extLst>
          </p:cNvPr>
          <p:cNvCxnSpPr>
            <a:cxnSpLocks/>
          </p:cNvCxnSpPr>
          <p:nvPr userDrawn="1"/>
        </p:nvCxnSpPr>
        <p:spPr>
          <a:xfrm>
            <a:off x="6095650" y="-24061"/>
            <a:ext cx="0" cy="6882061"/>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6112428"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6114166"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6198377" y="-17420"/>
            <a:ext cx="3788358" cy="307777"/>
          </a:xfrm>
        </p:spPr>
        <p:txBody>
          <a:bodyPr lIns="91440"/>
          <a:lstStyle>
            <a:lvl1pPr marL="0" indent="0">
              <a:buNone/>
              <a:defRPr sz="2000">
                <a:solidFill>
                  <a:schemeClr val="bg1"/>
                </a:solidFill>
                <a:latin typeface="+mj-lt"/>
              </a:defRPr>
            </a:lvl1pPr>
          </a:lstStyle>
          <a:p>
            <a:pPr lvl="0"/>
            <a:r>
              <a:rPr lang="en-US"/>
              <a:t>Click to enter title</a:t>
            </a:r>
          </a:p>
        </p:txBody>
      </p:sp>
      <p:sp>
        <p:nvSpPr>
          <p:cNvPr id="9" name="Text Placeholder 3">
            <a:extLst>
              <a:ext uri="{FF2B5EF4-FFF2-40B4-BE49-F238E27FC236}">
                <a16:creationId xmlns:a16="http://schemas.microsoft.com/office/drawing/2014/main" id="{5EC0536C-EDB6-9F44-8251-56239D54D9E1}"/>
              </a:ext>
            </a:extLst>
          </p:cNvPr>
          <p:cNvSpPr>
            <a:spLocks noGrp="1"/>
          </p:cNvSpPr>
          <p:nvPr>
            <p:ph type="body" sz="quarter" idx="10" hasCustomPrompt="1"/>
          </p:nvPr>
        </p:nvSpPr>
        <p:spPr>
          <a:xfrm>
            <a:off x="287100" y="1280387"/>
            <a:ext cx="4862033" cy="800219"/>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spTree>
    <p:extLst>
      <p:ext uri="{BB962C8B-B14F-4D97-AF65-F5344CB8AC3E}">
        <p14:creationId xmlns:p14="http://schemas.microsoft.com/office/powerpoint/2010/main" val="24522442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9">
                                            <p:txEl>
                                              <p:pRg st="0" end="0"/>
                                            </p:txEl>
                                          </p:spTgt>
                                        </p:tgtEl>
                                        <p:attrNameLst>
                                          <p:attrName>style.visibility</p:attrName>
                                        </p:attrNameLst>
                                      </p:cBhvr>
                                      <p:to>
                                        <p:strVal val="visible"/>
                                      </p:to>
                                    </p:set>
                                    <p:animEffect transition="in" filter="fade">
                                      <p:cBhvr>
                                        <p:cTn id="30" dur="500"/>
                                        <p:tgtEl>
                                          <p:spTgt spid="9">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9">
                                            <p:txEl>
                                              <p:pRg st="1" end="1"/>
                                            </p:txEl>
                                          </p:spTgt>
                                        </p:tgtEl>
                                        <p:attrNameLst>
                                          <p:attrName>style.visibility</p:attrName>
                                        </p:attrNameLst>
                                      </p:cBhvr>
                                      <p:to>
                                        <p:strVal val="visible"/>
                                      </p:to>
                                    </p:set>
                                    <p:animEffect transition="in" filter="fade">
                                      <p:cBhvr>
                                        <p:cTn id="33" dur="500"/>
                                        <p:tgtEl>
                                          <p:spTgt spid="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9" grpId="0" build="p">
        <p:tmplLst>
          <p:tmpl lvl="1">
            <p:tnLst>
              <p:par>
                <p:cTn presetID="10"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 - Code full">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595618"/>
            <a:ext cx="11018520" cy="5515273"/>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990"/>
            <a:ext cx="3886200" cy="442570"/>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665"/>
            <a:ext cx="3880520" cy="399321"/>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5262"/>
            <a:ext cx="3788358" cy="338555"/>
          </a:xfrm>
        </p:spPr>
        <p:txBody>
          <a:bodyPr lIns="91440"/>
          <a:lstStyle>
            <a:lvl1pPr marL="0" indent="0">
              <a:buNone/>
              <a:defRPr sz="2000">
                <a:solidFill>
                  <a:schemeClr val="bg1"/>
                </a:solidFill>
                <a:latin typeface="+mj-lt"/>
              </a:defRPr>
            </a:lvl1pPr>
          </a:lstStyle>
          <a:p>
            <a:pPr lvl="0"/>
            <a:r>
              <a:rPr lang="en-US"/>
              <a:t>Click to enter title</a:t>
            </a:r>
          </a:p>
        </p:txBody>
      </p:sp>
    </p:spTree>
    <p:extLst>
      <p:ext uri="{BB962C8B-B14F-4D97-AF65-F5344CB8AC3E}">
        <p14:creationId xmlns:p14="http://schemas.microsoft.com/office/powerpoint/2010/main" val="20136827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wo Column Lis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4200" y="1332527"/>
            <a:ext cx="5209930" cy="492443"/>
          </a:xfrm>
        </p:spPr>
        <p:txBody>
          <a:bodyPr/>
          <a:lstStyle>
            <a:lvl1pPr>
              <a:defRPr sz="3200">
                <a:solidFill>
                  <a:schemeClr val="accent1"/>
                </a:solidFill>
              </a:defRPr>
            </a:lvl1pPr>
          </a:lstStyle>
          <a:p>
            <a:r>
              <a:rPr lang="en-US"/>
              <a:t>Click to add a title</a:t>
            </a:r>
          </a:p>
        </p:txBody>
      </p:sp>
      <p:sp>
        <p:nvSpPr>
          <p:cNvPr id="4" name="Text Placeholder 3"/>
          <p:cNvSpPr>
            <a:spLocks noGrp="1"/>
          </p:cNvSpPr>
          <p:nvPr>
            <p:ph type="body" sz="quarter" idx="10"/>
          </p:nvPr>
        </p:nvSpPr>
        <p:spPr>
          <a:xfrm>
            <a:off x="584200" y="19939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9939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5" name="Straight Connector 4">
            <a:extLst>
              <a:ext uri="{FF2B5EF4-FFF2-40B4-BE49-F238E27FC236}">
                <a16:creationId xmlns:a16="http://schemas.microsoft.com/office/drawing/2014/main" id="{05304ACA-B594-6547-9E7A-0E1773B3DE90}"/>
              </a:ext>
            </a:extLst>
          </p:cNvPr>
          <p:cNvCxnSpPr>
            <a:cxnSpLocks/>
          </p:cNvCxnSpPr>
          <p:nvPr userDrawn="1"/>
        </p:nvCxnSpPr>
        <p:spPr>
          <a:xfrm>
            <a:off x="6095650" y="1435100"/>
            <a:ext cx="0" cy="450850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D4BAB684-9727-1945-B36A-1074A469E6C7}"/>
              </a:ext>
            </a:extLst>
          </p:cNvPr>
          <p:cNvSpPr>
            <a:spLocks noGrp="1"/>
          </p:cNvSpPr>
          <p:nvPr>
            <p:ph type="body" sz="quarter" idx="13" hasCustomPrompt="1"/>
          </p:nvPr>
        </p:nvSpPr>
        <p:spPr>
          <a:xfrm>
            <a:off x="584200" y="266700"/>
            <a:ext cx="11122025" cy="553998"/>
          </a:xfrm>
        </p:spPr>
        <p:txBody>
          <a:bodyPr/>
          <a:lstStyle>
            <a:lvl1pPr marL="0" indent="0">
              <a:buNone/>
              <a:defRPr sz="3600">
                <a:latin typeface="+mj-lt"/>
              </a:defRPr>
            </a:lvl1pPr>
          </a:lstStyle>
          <a:p>
            <a:pPr lvl="0"/>
            <a:r>
              <a:rPr lang="en-US"/>
              <a:t>Click to add a title</a:t>
            </a:r>
          </a:p>
        </p:txBody>
      </p:sp>
      <p:sp>
        <p:nvSpPr>
          <p:cNvPr id="15" name="Text Placeholder 14">
            <a:extLst>
              <a:ext uri="{FF2B5EF4-FFF2-40B4-BE49-F238E27FC236}">
                <a16:creationId xmlns:a16="http://schemas.microsoft.com/office/drawing/2014/main" id="{41D58060-15AC-4646-9CB1-50F0A8607E3F}"/>
              </a:ext>
            </a:extLst>
          </p:cNvPr>
          <p:cNvSpPr>
            <a:spLocks noGrp="1"/>
          </p:cNvSpPr>
          <p:nvPr>
            <p:ph type="body" sz="quarter" idx="14" hasCustomPrompt="1"/>
          </p:nvPr>
        </p:nvSpPr>
        <p:spPr>
          <a:xfrm>
            <a:off x="6397625" y="1332527"/>
            <a:ext cx="5211763" cy="492443"/>
          </a:xfrm>
        </p:spPr>
        <p:txBody>
          <a:bodyPr/>
          <a:lstStyle>
            <a:lvl1pPr marL="0" indent="0">
              <a:buNone/>
              <a:defRPr sz="3200">
                <a:solidFill>
                  <a:schemeClr val="accent1"/>
                </a:solidFill>
                <a:latin typeface="+mj-lt"/>
              </a:defRPr>
            </a:lvl1pPr>
          </a:lstStyle>
          <a:p>
            <a:pPr lvl="0"/>
            <a:r>
              <a:rPr lang="en-US"/>
              <a:t>Click to add a title</a:t>
            </a:r>
          </a:p>
        </p:txBody>
      </p:sp>
    </p:spTree>
    <p:extLst>
      <p:ext uri="{BB962C8B-B14F-4D97-AF65-F5344CB8AC3E}">
        <p14:creationId xmlns:p14="http://schemas.microsoft.com/office/powerpoint/2010/main" val="219201898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130885658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3633176217"/>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1665760"/>
            <a:ext cx="3468956" cy="3814600"/>
          </a:xfrm>
        </p:spPr>
        <p:txBody>
          <a:bodyPr/>
          <a:lstStyle>
            <a:lvl1pPr>
              <a:defRPr sz="32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1665760"/>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137763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137763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C67D14B5-8BE3-5445-AFD0-EC32DC794FDA}"/>
              </a:ext>
            </a:extLst>
          </p:cNvPr>
          <p:cNvSpPr txBox="1"/>
          <p:nvPr userDrawn="1"/>
        </p:nvSpPr>
        <p:spPr>
          <a:xfrm>
            <a:off x="584200" y="751840"/>
            <a:ext cx="3481388" cy="553998"/>
          </a:xfrm>
          <a:prstGeom prst="rect">
            <a:avLst/>
          </a:prstGeom>
          <a:noFill/>
        </p:spPr>
        <p:txBody>
          <a:bodyPr wrap="square" lIns="0" tIns="0" rIns="0" bIns="0" rtlCol="0">
            <a:spAutoFit/>
          </a:bodyPr>
          <a:lstStyle/>
          <a:p>
            <a:pPr algn="l" defTabSz="932742" rtl="0" eaLnBrk="1" latinLnBrk="0" hangingPunct="1">
              <a:lnSpc>
                <a:spcPct val="100000"/>
              </a:lnSpc>
              <a:spcBef>
                <a:spcPct val="0"/>
              </a:spcBef>
              <a:buNone/>
            </a:pPr>
            <a:r>
              <a:rPr lang="en-US" sz="3600" b="0" kern="1200" cap="none" spc="-50" baseline="0">
                <a:ln w="3175">
                  <a:noFill/>
                </a:ln>
                <a:solidFill>
                  <a:schemeClr val="tx1"/>
                </a:solidFill>
                <a:effectLst/>
                <a:latin typeface="+mj-lt"/>
                <a:ea typeface="+mn-ea"/>
              </a:rPr>
              <a:t>Agenda</a:t>
            </a:r>
          </a:p>
        </p:txBody>
      </p:sp>
    </p:spTree>
    <p:extLst>
      <p:ext uri="{BB962C8B-B14F-4D97-AF65-F5344CB8AC3E}">
        <p14:creationId xmlns:p14="http://schemas.microsoft.com/office/powerpoint/2010/main" val="2067935070"/>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text side by side">
    <p:bg bwMode="ltGray">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a:noFill/>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90893270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esentation 2 speakers">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21722"/>
            <a:ext cx="5510213" cy="553998"/>
          </a:xfrm>
          <a:noFill/>
        </p:spPr>
        <p:txBody>
          <a:bodyPr wrap="square" lIns="0" tIns="0" rIns="0" bIns="0" anchor="b" anchorCtr="0">
            <a:spAutoFit/>
          </a:bodyPr>
          <a:lstStyle>
            <a:lvl1pPr>
              <a:defRPr sz="3600" b="1" spc="-50" baseline="0">
                <a:solidFill>
                  <a:srgbClr val="D6532B"/>
                </a:solidFill>
                <a:latin typeface="Quicksand" pitchFamily="2" charset="0"/>
                <a:cs typeface="Segoe UI" panose="020B0502040204020203" pitchFamily="34" charset="0"/>
              </a:defRPr>
            </a:lvl1pPr>
          </a:lstStyle>
          <a:p>
            <a:r>
              <a:rPr lang="en-US" dirty="0"/>
              <a:t>Presentation title </a:t>
            </a:r>
          </a:p>
        </p:txBody>
      </p:sp>
      <p:sp>
        <p:nvSpPr>
          <p:cNvPr id="5" name="Text Placeholder 4"/>
          <p:cNvSpPr>
            <a:spLocks noGrp="1"/>
          </p:cNvSpPr>
          <p:nvPr>
            <p:ph type="body" sz="quarter" idx="12" hasCustomPrompt="1"/>
          </p:nvPr>
        </p:nvSpPr>
        <p:spPr>
          <a:xfrm>
            <a:off x="584200" y="3962400"/>
            <a:ext cx="5510213" cy="276999"/>
          </a:xfrm>
          <a:noFill/>
        </p:spPr>
        <p:txBody>
          <a:bodyPr wrap="square" lIns="0" tIns="0" rIns="0" bIns="0">
            <a:spAutoFit/>
          </a:bodyPr>
          <a:lstStyle>
            <a:lvl1pPr marL="0" indent="0">
              <a:spcBef>
                <a:spcPts val="0"/>
              </a:spcBef>
              <a:buNone/>
              <a:defRPr sz="1800" b="1" spc="0" baseline="0">
                <a:solidFill>
                  <a:srgbClr val="43444A"/>
                </a:solidFill>
                <a:latin typeface="Quicksand" pitchFamily="2" charset="0"/>
                <a:cs typeface="Segoe UI" panose="020B0502040204020203" pitchFamily="34" charset="0"/>
              </a:defRPr>
            </a:lvl1pPr>
          </a:lstStyle>
          <a:p>
            <a:pPr lvl="0"/>
            <a:r>
              <a:rPr lang="en-US" dirty="0"/>
              <a:t>Speaker one name</a:t>
            </a:r>
          </a:p>
        </p:txBody>
      </p:sp>
      <p:graphicFrame>
        <p:nvGraphicFramePr>
          <p:cNvPr id="8" name="Objeto 7">
            <a:extLst>
              <a:ext uri="{FF2B5EF4-FFF2-40B4-BE49-F238E27FC236}">
                <a16:creationId xmlns:a16="http://schemas.microsoft.com/office/drawing/2014/main" id="{4AD5118C-79D9-4AAD-A019-0005CCEFE531}"/>
              </a:ext>
            </a:extLst>
          </p:cNvPr>
          <p:cNvGraphicFramePr>
            <a:graphicFrameLocks noChangeAspect="1"/>
          </p:cNvGraphicFramePr>
          <p:nvPr userDrawn="1">
            <p:extLst>
              <p:ext uri="{D42A27DB-BD31-4B8C-83A1-F6EECF244321}">
                <p14:modId xmlns:p14="http://schemas.microsoft.com/office/powerpoint/2010/main" val="2714845497"/>
              </p:ext>
            </p:extLst>
          </p:nvPr>
        </p:nvGraphicFramePr>
        <p:xfrm>
          <a:off x="5482560" y="-811719"/>
          <a:ext cx="6894875" cy="6474997"/>
        </p:xfrm>
        <a:graphic>
          <a:graphicData uri="http://schemas.openxmlformats.org/presentationml/2006/ole">
            <mc:AlternateContent xmlns:mc="http://schemas.openxmlformats.org/markup-compatibility/2006">
              <mc:Choice xmlns:v="urn:schemas-microsoft-com:vml" Requires="v">
                <p:oleObj spid="_x0000_s9394" name="CorelDRAW" r:id="rId3" imgW="1486020" imgH="1396161" progId="CorelDraw.Graphic.21">
                  <p:embed/>
                </p:oleObj>
              </mc:Choice>
              <mc:Fallback>
                <p:oleObj name="CorelDRAW" r:id="rId3" imgW="1486020" imgH="1396161" progId="CorelDraw.Graphic.21">
                  <p:embed/>
                  <p:pic>
                    <p:nvPicPr>
                      <p:cNvPr id="8" name="Objeto 7">
                        <a:extLst>
                          <a:ext uri="{FF2B5EF4-FFF2-40B4-BE49-F238E27FC236}">
                            <a16:creationId xmlns:a16="http://schemas.microsoft.com/office/drawing/2014/main" id="{4AD5118C-79D9-4AAD-A019-0005CCEFE531}"/>
                          </a:ext>
                        </a:extLst>
                      </p:cNvPr>
                      <p:cNvPicPr/>
                      <p:nvPr/>
                    </p:nvPicPr>
                    <p:blipFill>
                      <a:blip r:embed="rId4"/>
                      <a:stretch>
                        <a:fillRect/>
                      </a:stretch>
                    </p:blipFill>
                    <p:spPr>
                      <a:xfrm>
                        <a:off x="5482560" y="-811719"/>
                        <a:ext cx="6894875" cy="6474997"/>
                      </a:xfrm>
                      <a:prstGeom prst="rect">
                        <a:avLst/>
                      </a:prstGeom>
                    </p:spPr>
                  </p:pic>
                </p:oleObj>
              </mc:Fallback>
            </mc:AlternateContent>
          </a:graphicData>
        </a:graphic>
      </p:graphicFrame>
      <p:graphicFrame>
        <p:nvGraphicFramePr>
          <p:cNvPr id="11" name="Objeto 10">
            <a:extLst>
              <a:ext uri="{FF2B5EF4-FFF2-40B4-BE49-F238E27FC236}">
                <a16:creationId xmlns:a16="http://schemas.microsoft.com/office/drawing/2014/main" id="{BCC62F8F-DBE1-4F08-8E18-ADB32B8CC3A4}"/>
              </a:ext>
            </a:extLst>
          </p:cNvPr>
          <p:cNvGraphicFramePr>
            <a:graphicFrameLocks noChangeAspect="1"/>
          </p:cNvGraphicFramePr>
          <p:nvPr userDrawn="1">
            <p:extLst>
              <p:ext uri="{D42A27DB-BD31-4B8C-83A1-F6EECF244321}">
                <p14:modId xmlns:p14="http://schemas.microsoft.com/office/powerpoint/2010/main" val="1157468899"/>
              </p:ext>
            </p:extLst>
          </p:nvPr>
        </p:nvGraphicFramePr>
        <p:xfrm>
          <a:off x="6121377" y="1339627"/>
          <a:ext cx="5617240" cy="789504"/>
        </p:xfrm>
        <a:graphic>
          <a:graphicData uri="http://schemas.openxmlformats.org/presentationml/2006/ole">
            <mc:AlternateContent xmlns:mc="http://schemas.openxmlformats.org/markup-compatibility/2006">
              <mc:Choice xmlns:v="urn:schemas-microsoft-com:vml" Requires="v">
                <p:oleObj spid="_x0000_s9395" name="CorelDRAW" r:id="rId5" imgW="9928182" imgH="1396161" progId="CorelDraw.Graphic.21">
                  <p:embed/>
                </p:oleObj>
              </mc:Choice>
              <mc:Fallback>
                <p:oleObj name="CorelDRAW" r:id="rId5" imgW="9928182" imgH="1396161" progId="CorelDraw.Graphic.21">
                  <p:embed/>
                  <p:pic>
                    <p:nvPicPr>
                      <p:cNvPr id="11" name="Objeto 10">
                        <a:extLst>
                          <a:ext uri="{FF2B5EF4-FFF2-40B4-BE49-F238E27FC236}">
                            <a16:creationId xmlns:a16="http://schemas.microsoft.com/office/drawing/2014/main" id="{BCC62F8F-DBE1-4F08-8E18-ADB32B8CC3A4}"/>
                          </a:ext>
                        </a:extLst>
                      </p:cNvPr>
                      <p:cNvPicPr/>
                      <p:nvPr/>
                    </p:nvPicPr>
                    <p:blipFill>
                      <a:blip r:embed="rId6"/>
                      <a:stretch>
                        <a:fillRect/>
                      </a:stretch>
                    </p:blipFill>
                    <p:spPr>
                      <a:xfrm>
                        <a:off x="6121377" y="1339627"/>
                        <a:ext cx="5617240" cy="789504"/>
                      </a:xfrm>
                      <a:prstGeom prst="rect">
                        <a:avLst/>
                      </a:prstGeom>
                    </p:spPr>
                  </p:pic>
                </p:oleObj>
              </mc:Fallback>
            </mc:AlternateContent>
          </a:graphicData>
        </a:graphic>
      </p:graphicFrame>
      <p:sp>
        <p:nvSpPr>
          <p:cNvPr id="16" name="Marcador de texto 3">
            <a:extLst>
              <a:ext uri="{FF2B5EF4-FFF2-40B4-BE49-F238E27FC236}">
                <a16:creationId xmlns:a16="http://schemas.microsoft.com/office/drawing/2014/main" id="{ED5C1790-EA9B-4E0C-9363-2E39C0850EA5}"/>
              </a:ext>
            </a:extLst>
          </p:cNvPr>
          <p:cNvSpPr>
            <a:spLocks noGrp="1"/>
          </p:cNvSpPr>
          <p:nvPr>
            <p:ph type="body" sz="quarter" idx="13" hasCustomPrompt="1"/>
          </p:nvPr>
        </p:nvSpPr>
        <p:spPr>
          <a:xfrm>
            <a:off x="6597944" y="2320226"/>
            <a:ext cx="4714906" cy="1083374"/>
          </a:xfrm>
        </p:spPr>
        <p:txBody>
          <a:bodyPr/>
          <a:lstStyle>
            <a:lvl1pPr marL="0" indent="0" algn="ctr">
              <a:buNone/>
              <a:defRPr sz="3200">
                <a:solidFill>
                  <a:schemeClr val="bg1"/>
                </a:solidFill>
              </a:defRPr>
            </a:lvl1pPr>
            <a:lvl2pPr>
              <a:defRPr sz="3200">
                <a:solidFill>
                  <a:schemeClr val="bg1"/>
                </a:solidFill>
              </a:defRPr>
            </a:lvl2pPr>
            <a:lvl3pPr>
              <a:defRPr sz="3200">
                <a:solidFill>
                  <a:schemeClr val="bg1"/>
                </a:solidFill>
              </a:defRPr>
            </a:lvl3pPr>
            <a:lvl4pPr>
              <a:defRPr sz="3200">
                <a:solidFill>
                  <a:schemeClr val="bg1"/>
                </a:solidFill>
              </a:defRPr>
            </a:lvl4pPr>
            <a:lvl5pPr>
              <a:defRPr sz="3200">
                <a:solidFill>
                  <a:schemeClr val="bg1"/>
                </a:solidFill>
              </a:defRPr>
            </a:lvl5pPr>
          </a:lstStyle>
          <a:p>
            <a:r>
              <a:rPr lang="en-US" dirty="0">
                <a:solidFill>
                  <a:schemeClr val="bg1"/>
                </a:solidFill>
              </a:rPr>
              <a:t>Event name </a:t>
            </a:r>
          </a:p>
          <a:p>
            <a:r>
              <a:rPr lang="en-US" dirty="0">
                <a:solidFill>
                  <a:schemeClr val="bg1"/>
                </a:solidFill>
              </a:rPr>
              <a:t>Location &amp; Date</a:t>
            </a:r>
          </a:p>
        </p:txBody>
      </p:sp>
      <p:sp>
        <p:nvSpPr>
          <p:cNvPr id="18" name="Text Placeholder 4">
            <a:extLst>
              <a:ext uri="{FF2B5EF4-FFF2-40B4-BE49-F238E27FC236}">
                <a16:creationId xmlns:a16="http://schemas.microsoft.com/office/drawing/2014/main" id="{9DA549EF-2E78-43A5-B4C3-ECD2DEBD4F33}"/>
              </a:ext>
            </a:extLst>
          </p:cNvPr>
          <p:cNvSpPr>
            <a:spLocks noGrp="1"/>
          </p:cNvSpPr>
          <p:nvPr>
            <p:ph type="body" sz="quarter" idx="15" hasCustomPrompt="1"/>
          </p:nvPr>
        </p:nvSpPr>
        <p:spPr>
          <a:xfrm>
            <a:off x="584196" y="4286058"/>
            <a:ext cx="5510213" cy="246221"/>
          </a:xfrm>
          <a:noFill/>
        </p:spPr>
        <p:txBody>
          <a:bodyPr wrap="square" lIns="0" tIns="0" rIns="0" bIns="0">
            <a:spAutoFit/>
          </a:bodyPr>
          <a:lstStyle>
            <a:lvl1pPr marL="0" indent="0">
              <a:spcBef>
                <a:spcPts val="0"/>
              </a:spcBef>
              <a:buNone/>
              <a:defRPr sz="1600" spc="0" baseline="0">
                <a:solidFill>
                  <a:srgbClr val="43444A"/>
                </a:solidFill>
                <a:latin typeface="Quicksand" pitchFamily="2" charset="0"/>
                <a:cs typeface="Segoe UI" panose="020B0502040204020203" pitchFamily="34" charset="0"/>
              </a:defRPr>
            </a:lvl1pPr>
          </a:lstStyle>
          <a:p>
            <a:pPr lvl="0"/>
            <a:r>
              <a:rPr lang="en-US" dirty="0"/>
              <a:t>Speaker one subtitle text</a:t>
            </a:r>
          </a:p>
        </p:txBody>
      </p:sp>
      <p:sp>
        <p:nvSpPr>
          <p:cNvPr id="19" name="Text Placeholder 4">
            <a:extLst>
              <a:ext uri="{FF2B5EF4-FFF2-40B4-BE49-F238E27FC236}">
                <a16:creationId xmlns:a16="http://schemas.microsoft.com/office/drawing/2014/main" id="{7052EE45-9174-4B27-AA03-4C2BE7C9CE0D}"/>
              </a:ext>
            </a:extLst>
          </p:cNvPr>
          <p:cNvSpPr>
            <a:spLocks noGrp="1"/>
          </p:cNvSpPr>
          <p:nvPr>
            <p:ph type="body" sz="quarter" idx="16" hasCustomPrompt="1"/>
          </p:nvPr>
        </p:nvSpPr>
        <p:spPr>
          <a:xfrm>
            <a:off x="584198" y="4986170"/>
            <a:ext cx="5510213" cy="276999"/>
          </a:xfrm>
          <a:noFill/>
        </p:spPr>
        <p:txBody>
          <a:bodyPr wrap="square" lIns="0" tIns="0" rIns="0" bIns="0">
            <a:spAutoFit/>
          </a:bodyPr>
          <a:lstStyle>
            <a:lvl1pPr marL="0" indent="0">
              <a:spcBef>
                <a:spcPts val="0"/>
              </a:spcBef>
              <a:buNone/>
              <a:defRPr sz="1800" b="1" spc="0" baseline="0">
                <a:solidFill>
                  <a:srgbClr val="43444A"/>
                </a:solidFill>
                <a:latin typeface="Quicksand" pitchFamily="2" charset="0"/>
                <a:cs typeface="Segoe UI" panose="020B0502040204020203" pitchFamily="34" charset="0"/>
              </a:defRPr>
            </a:lvl1pPr>
          </a:lstStyle>
          <a:p>
            <a:pPr lvl="0"/>
            <a:r>
              <a:rPr lang="en-US" dirty="0"/>
              <a:t>Speaker two name</a:t>
            </a:r>
          </a:p>
        </p:txBody>
      </p:sp>
      <p:sp>
        <p:nvSpPr>
          <p:cNvPr id="20" name="Text Placeholder 4">
            <a:extLst>
              <a:ext uri="{FF2B5EF4-FFF2-40B4-BE49-F238E27FC236}">
                <a16:creationId xmlns:a16="http://schemas.microsoft.com/office/drawing/2014/main" id="{551F21C8-064E-4441-B03F-B7FC909AD791}"/>
              </a:ext>
            </a:extLst>
          </p:cNvPr>
          <p:cNvSpPr>
            <a:spLocks noGrp="1"/>
          </p:cNvSpPr>
          <p:nvPr>
            <p:ph type="body" sz="quarter" idx="17" hasCustomPrompt="1"/>
          </p:nvPr>
        </p:nvSpPr>
        <p:spPr>
          <a:xfrm>
            <a:off x="584196" y="5293947"/>
            <a:ext cx="5510213" cy="246221"/>
          </a:xfrm>
          <a:noFill/>
        </p:spPr>
        <p:txBody>
          <a:bodyPr wrap="square" lIns="0" tIns="0" rIns="0" bIns="0">
            <a:spAutoFit/>
          </a:bodyPr>
          <a:lstStyle>
            <a:lvl1pPr marL="0" indent="0">
              <a:spcBef>
                <a:spcPts val="0"/>
              </a:spcBef>
              <a:buNone/>
              <a:defRPr sz="1600" spc="0" baseline="0">
                <a:solidFill>
                  <a:srgbClr val="43444A"/>
                </a:solidFill>
                <a:latin typeface="Quicksand" pitchFamily="2" charset="0"/>
                <a:cs typeface="Segoe UI" panose="020B0502040204020203" pitchFamily="34" charset="0"/>
              </a:defRPr>
            </a:lvl1pPr>
          </a:lstStyle>
          <a:p>
            <a:pPr lvl="0"/>
            <a:r>
              <a:rPr lang="en-US" dirty="0"/>
              <a:t>Speaker two subtitle text</a:t>
            </a:r>
          </a:p>
        </p:txBody>
      </p:sp>
    </p:spTree>
    <p:extLst>
      <p:ext uri="{BB962C8B-B14F-4D97-AF65-F5344CB8AC3E}">
        <p14:creationId xmlns:p14="http://schemas.microsoft.com/office/powerpoint/2010/main" val="3865482417"/>
      </p:ext>
    </p:extLst>
  </p:cSld>
  <p:clrMapOvr>
    <a:overrideClrMapping bg1="lt1" tx1="dk1" bg2="lt2" tx2="dk2" accent1="accent1" accent2="accent2" accent3="accent3" accent4="accent4" accent5="accent5" accent6="accent6" hlink="hlink" folHlink="folHlink"/>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nodeType="withEffect">
                                  <p:stCondLst>
                                    <p:cond delay="0"/>
                                  </p:stCondLst>
                                  <p:endCondLst>
                                    <p:cond evt="onNext" delay="0">
                                      <p:tgtEl>
                                        <p:sldTgt/>
                                      </p:tgtEl>
                                    </p:cond>
                                  </p:endCondLst>
                                  <p:childTnLst>
                                    <p:animRot by="43200000">
                                      <p:cBhvr>
                                        <p:cTn id="6" dur="20000" fill="hold"/>
                                        <p:tgtEl>
                                          <p:spTgt spid="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02846397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502554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9250691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15687"/>
          </a:xfrm>
        </p:spPr>
        <p:txBody>
          <a:bodyPr wrap="square" lIns="0" tIns="0" rIns="0" bIns="0">
            <a:spAutoFit/>
          </a:bodyPr>
          <a:lstStyle>
            <a:lvl1pPr>
              <a:lnSpc>
                <a:spcPts val="3137"/>
              </a:lnSpc>
              <a:defRPr sz="3921" strike="noStrike">
                <a:solidFill>
                  <a:schemeClr val="tx1"/>
                </a:solidFill>
              </a:defRPr>
            </a:lvl1pPr>
          </a:lstStyle>
          <a:p>
            <a:r>
              <a:rPr lang="en-US"/>
              <a:t>Title</a:t>
            </a:r>
          </a:p>
        </p:txBody>
      </p:sp>
    </p:spTree>
    <p:extLst>
      <p:ext uri="{BB962C8B-B14F-4D97-AF65-F5344CB8AC3E}">
        <p14:creationId xmlns:p14="http://schemas.microsoft.com/office/powerpoint/2010/main" val="2428530432"/>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Important Statement - Dark">
    <p:bg>
      <p:bgPr>
        <a:solidFill>
          <a:schemeClr val="accent1">
            <a:lumMod val="75000"/>
          </a:schemeClr>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1651000" y="2308028"/>
            <a:ext cx="9144000" cy="677108"/>
          </a:xfrm>
          <a:prstGeom prst="rect">
            <a:avLst/>
          </a:prstGeom>
          <a:noFill/>
        </p:spPr>
        <p:txBody>
          <a:bodyPr lIns="0" tIns="0" rIns="0" bIns="0" anchor="b" anchorCtr="0">
            <a:spAutoFit/>
          </a:bodyPr>
          <a:lstStyle>
            <a:lvl1pPr>
              <a:defRPr sz="4400" spc="-50" baseline="0">
                <a:solidFill>
                  <a:schemeClr val="bg1"/>
                </a:solidFill>
                <a:latin typeface="+mj-lt"/>
                <a:cs typeface="Segoe UI" panose="020B0502040204020203" pitchFamily="34" charset="0"/>
              </a:defRPr>
            </a:lvl1pPr>
          </a:lstStyle>
          <a:p>
            <a:r>
              <a:rPr lang="en-US"/>
              <a:t>Important Statement</a:t>
            </a:r>
          </a:p>
        </p:txBody>
      </p:sp>
      <p:sp>
        <p:nvSpPr>
          <p:cNvPr id="5" name="Text Placeholder 4"/>
          <p:cNvSpPr>
            <a:spLocks noGrp="1"/>
          </p:cNvSpPr>
          <p:nvPr>
            <p:ph type="body" sz="quarter" idx="12" hasCustomPrompt="1"/>
          </p:nvPr>
        </p:nvSpPr>
        <p:spPr>
          <a:xfrm>
            <a:off x="1651000" y="3413760"/>
            <a:ext cx="9144000" cy="338554"/>
          </a:xfrm>
          <a:prstGeom prst="rect">
            <a:avLst/>
          </a:prstGeom>
          <a:noFill/>
        </p:spPr>
        <p:txBody>
          <a:bodyPr wrap="square" lIns="0" tIns="0" rIns="0" bIns="0">
            <a:spAutoFit/>
          </a:bodyPr>
          <a:lstStyle>
            <a:lvl1pPr marL="0" indent="0">
              <a:spcBef>
                <a:spcPts val="0"/>
              </a:spcBef>
              <a:buNone/>
              <a:defRPr sz="2200" spc="0" baseline="0">
                <a:solidFill>
                  <a:schemeClr val="bg1"/>
                </a:solidFill>
                <a:latin typeface="+mn-lt"/>
                <a:cs typeface="Segoe UI" panose="020B0502040204020203" pitchFamily="34" charset="0"/>
              </a:defRPr>
            </a:lvl1pPr>
          </a:lstStyle>
          <a:p>
            <a:pPr lvl="0"/>
            <a:r>
              <a:rPr lang="en-US"/>
              <a:t>Optional subtitle</a:t>
            </a:r>
          </a:p>
        </p:txBody>
      </p:sp>
    </p:spTree>
    <p:extLst>
      <p:ext uri="{BB962C8B-B14F-4D97-AF65-F5344CB8AC3E}">
        <p14:creationId xmlns:p14="http://schemas.microsoft.com/office/powerpoint/2010/main" val="10841562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6" name="Text Placeholder 4">
            <a:extLst>
              <a:ext uri="{FF2B5EF4-FFF2-40B4-BE49-F238E27FC236}">
                <a16:creationId xmlns:a16="http://schemas.microsoft.com/office/drawing/2014/main" id="{CF7A83A2-F9ED-A64A-9D68-23B7C76BA438}"/>
              </a:ext>
            </a:extLst>
          </p:cNvPr>
          <p:cNvSpPr>
            <a:spLocks noGrp="1"/>
          </p:cNvSpPr>
          <p:nvPr>
            <p:ph type="body" sz="quarter" idx="12" hasCustomPrompt="1"/>
          </p:nvPr>
        </p:nvSpPr>
        <p:spPr>
          <a:xfrm>
            <a:off x="584200" y="6400800"/>
            <a:ext cx="4164583" cy="276999"/>
          </a:xfrm>
          <a:noFill/>
        </p:spPr>
        <p:txBody>
          <a:bodyPr wrap="square" lIns="0" tIns="0" rIns="0" bIns="0">
            <a:spAutoFit/>
          </a:bodyPr>
          <a:lstStyle>
            <a:lvl1pPr marL="0" indent="0">
              <a:spcBef>
                <a:spcPts val="0"/>
              </a:spcBef>
              <a:buNone/>
              <a:defRPr sz="18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err="1"/>
              <a:t>aka.ms</a:t>
            </a:r>
            <a:r>
              <a:rPr lang="en-US"/>
              <a:t>/app10</a:t>
            </a:r>
          </a:p>
        </p:txBody>
      </p:sp>
    </p:spTree>
    <p:extLst>
      <p:ext uri="{BB962C8B-B14F-4D97-AF65-F5344CB8AC3E}">
        <p14:creationId xmlns:p14="http://schemas.microsoft.com/office/powerpoint/2010/main" val="427932628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459C166-16D3-4A25-A2F8-C51E0E346B22}" type="datetimeFigureOut">
              <a:rPr lang="en-US" smtClean="0"/>
              <a:t>12/19/2019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DE4316-4355-4038-9262-DF05D0694534}" type="slidenum">
              <a:rPr lang="en-US" smtClean="0"/>
              <a:t>‹#›</a:t>
            </a:fld>
            <a:endParaRPr lang="en-US"/>
          </a:p>
        </p:txBody>
      </p:sp>
    </p:spTree>
    <p:extLst>
      <p:ext uri="{BB962C8B-B14F-4D97-AF65-F5344CB8AC3E}">
        <p14:creationId xmlns:p14="http://schemas.microsoft.com/office/powerpoint/2010/main" val="124971626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Bullet 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idx="1"/>
          </p:nvPr>
        </p:nvSpPr>
        <p:spPr>
          <a:xfrm>
            <a:off x="519248" y="1447800"/>
            <a:ext cx="11151916" cy="2000548"/>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4" name="图片 2"/>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472" y="6276925"/>
            <a:ext cx="1681200" cy="386744"/>
          </a:xfrm>
          <a:prstGeom prst="rect">
            <a:avLst/>
          </a:prstGeom>
        </p:spPr>
      </p:pic>
    </p:spTree>
    <p:extLst>
      <p:ext uri="{BB962C8B-B14F-4D97-AF65-F5344CB8AC3E}">
        <p14:creationId xmlns:p14="http://schemas.microsoft.com/office/powerpoint/2010/main" val="3298347871"/>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ponsors">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8E040693-2661-4727-9EA2-5950B412CA24}"/>
              </a:ext>
            </a:extLst>
          </p:cNvPr>
          <p:cNvSpPr/>
          <p:nvPr userDrawn="1"/>
        </p:nvSpPr>
        <p:spPr bwMode="auto">
          <a:xfrm>
            <a:off x="0" y="-10285"/>
            <a:ext cx="12192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7" name="Objeto 6">
            <a:extLst>
              <a:ext uri="{FF2B5EF4-FFF2-40B4-BE49-F238E27FC236}">
                <a16:creationId xmlns:a16="http://schemas.microsoft.com/office/drawing/2014/main" id="{32E413D6-B6AC-40F0-85EC-A2927B20E6EB}"/>
              </a:ext>
            </a:extLst>
          </p:cNvPr>
          <p:cNvGraphicFramePr>
            <a:graphicFrameLocks noChangeAspect="1"/>
          </p:cNvGraphicFramePr>
          <p:nvPr userDrawn="1">
            <p:extLst>
              <p:ext uri="{D42A27DB-BD31-4B8C-83A1-F6EECF244321}">
                <p14:modId xmlns:p14="http://schemas.microsoft.com/office/powerpoint/2010/main" val="1338501801"/>
              </p:ext>
            </p:extLst>
          </p:nvPr>
        </p:nvGraphicFramePr>
        <p:xfrm>
          <a:off x="4226748" y="-1288548"/>
          <a:ext cx="3716176" cy="3489871"/>
        </p:xfrm>
        <a:graphic>
          <a:graphicData uri="http://schemas.openxmlformats.org/presentationml/2006/ole">
            <mc:AlternateContent xmlns:mc="http://schemas.openxmlformats.org/markup-compatibility/2006">
              <mc:Choice xmlns:v="urn:schemas-microsoft-com:vml" Requires="v">
                <p:oleObj spid="_x0000_s7468" name="CorelDRAW" r:id="rId3" imgW="1486020" imgH="1396161" progId="CorelDraw.Graphic.21">
                  <p:embed/>
                </p:oleObj>
              </mc:Choice>
              <mc:Fallback>
                <p:oleObj name="CorelDRAW" r:id="rId3" imgW="1486020" imgH="1396161" progId="CorelDraw.Graphic.21">
                  <p:embed/>
                  <p:pic>
                    <p:nvPicPr>
                      <p:cNvPr id="7" name="Objeto 6">
                        <a:extLst>
                          <a:ext uri="{FF2B5EF4-FFF2-40B4-BE49-F238E27FC236}">
                            <a16:creationId xmlns:a16="http://schemas.microsoft.com/office/drawing/2014/main" id="{32E413D6-B6AC-40F0-85EC-A2927B20E6EB}"/>
                          </a:ext>
                        </a:extLst>
                      </p:cNvPr>
                      <p:cNvPicPr/>
                      <p:nvPr/>
                    </p:nvPicPr>
                    <p:blipFill>
                      <a:blip r:embed="rId4"/>
                      <a:stretch>
                        <a:fillRect/>
                      </a:stretch>
                    </p:blipFill>
                    <p:spPr>
                      <a:xfrm>
                        <a:off x="4226748" y="-1288548"/>
                        <a:ext cx="3716176" cy="3489871"/>
                      </a:xfrm>
                      <a:prstGeom prst="rect">
                        <a:avLst/>
                      </a:prstGeom>
                    </p:spPr>
                  </p:pic>
                </p:oleObj>
              </mc:Fallback>
            </mc:AlternateContent>
          </a:graphicData>
        </a:graphic>
      </p:graphicFrame>
      <p:graphicFrame>
        <p:nvGraphicFramePr>
          <p:cNvPr id="28" name="Objeto 27">
            <a:extLst>
              <a:ext uri="{FF2B5EF4-FFF2-40B4-BE49-F238E27FC236}">
                <a16:creationId xmlns:a16="http://schemas.microsoft.com/office/drawing/2014/main" id="{5DEB6C23-8509-4297-A490-EE57516A61DD}"/>
              </a:ext>
            </a:extLst>
          </p:cNvPr>
          <p:cNvGraphicFramePr>
            <a:graphicFrameLocks noChangeAspect="1"/>
          </p:cNvGraphicFramePr>
          <p:nvPr userDrawn="1">
            <p:extLst>
              <p:ext uri="{D42A27DB-BD31-4B8C-83A1-F6EECF244321}">
                <p14:modId xmlns:p14="http://schemas.microsoft.com/office/powerpoint/2010/main" val="2545392785"/>
              </p:ext>
            </p:extLst>
          </p:nvPr>
        </p:nvGraphicFramePr>
        <p:xfrm>
          <a:off x="762990" y="284429"/>
          <a:ext cx="2572522" cy="343916"/>
        </p:xfrm>
        <a:graphic>
          <a:graphicData uri="http://schemas.openxmlformats.org/presentationml/2006/ole">
            <mc:AlternateContent xmlns:mc="http://schemas.openxmlformats.org/markup-compatibility/2006">
              <mc:Choice xmlns:v="urn:schemas-microsoft-com:vml" Requires="v">
                <p:oleObj spid="_x0000_s7469" name="CorelDRAW" r:id="rId5" imgW="10437565" imgH="1396161" progId="CorelDraw.Graphic.21">
                  <p:embed/>
                </p:oleObj>
              </mc:Choice>
              <mc:Fallback>
                <p:oleObj name="CorelDRAW" r:id="rId5" imgW="10437565" imgH="1396161" progId="CorelDraw.Graphic.21">
                  <p:embed/>
                  <p:pic>
                    <p:nvPicPr>
                      <p:cNvPr id="53" name="Objeto 52">
                        <a:extLst>
                          <a:ext uri="{FF2B5EF4-FFF2-40B4-BE49-F238E27FC236}">
                            <a16:creationId xmlns:a16="http://schemas.microsoft.com/office/drawing/2014/main" id="{D375AAF1-D2A6-4A0C-ACA4-DA571F5928D6}"/>
                          </a:ext>
                        </a:extLst>
                      </p:cNvPr>
                      <p:cNvPicPr/>
                      <p:nvPr/>
                    </p:nvPicPr>
                    <p:blipFill>
                      <a:blip r:embed="rId6"/>
                      <a:stretch>
                        <a:fillRect/>
                      </a:stretch>
                    </p:blipFill>
                    <p:spPr>
                      <a:xfrm>
                        <a:off x="762990" y="284429"/>
                        <a:ext cx="2572522" cy="343916"/>
                      </a:xfrm>
                      <a:prstGeom prst="rect">
                        <a:avLst/>
                      </a:prstGeom>
                    </p:spPr>
                  </p:pic>
                </p:oleObj>
              </mc:Fallback>
            </mc:AlternateContent>
          </a:graphicData>
        </a:graphic>
      </p:graphicFrame>
      <p:graphicFrame>
        <p:nvGraphicFramePr>
          <p:cNvPr id="30" name="Objeto 29">
            <a:extLst>
              <a:ext uri="{FF2B5EF4-FFF2-40B4-BE49-F238E27FC236}">
                <a16:creationId xmlns:a16="http://schemas.microsoft.com/office/drawing/2014/main" id="{A85AC8ED-2B29-42FA-9EBD-14E9BAB6053E}"/>
              </a:ext>
            </a:extLst>
          </p:cNvPr>
          <p:cNvGraphicFramePr>
            <a:graphicFrameLocks noChangeAspect="1"/>
          </p:cNvGraphicFramePr>
          <p:nvPr userDrawn="1">
            <p:extLst>
              <p:ext uri="{D42A27DB-BD31-4B8C-83A1-F6EECF244321}">
                <p14:modId xmlns:p14="http://schemas.microsoft.com/office/powerpoint/2010/main" val="1996726143"/>
              </p:ext>
            </p:extLst>
          </p:nvPr>
        </p:nvGraphicFramePr>
        <p:xfrm>
          <a:off x="9075344" y="317840"/>
          <a:ext cx="2463538" cy="346251"/>
        </p:xfrm>
        <a:graphic>
          <a:graphicData uri="http://schemas.openxmlformats.org/presentationml/2006/ole">
            <mc:AlternateContent xmlns:mc="http://schemas.openxmlformats.org/markup-compatibility/2006">
              <mc:Choice xmlns:v="urn:schemas-microsoft-com:vml" Requires="v">
                <p:oleObj spid="_x0000_s7470" name="CorelDRAW" r:id="rId7" imgW="9928182" imgH="1396161" progId="CorelDraw.Graphic.21">
                  <p:embed/>
                </p:oleObj>
              </mc:Choice>
              <mc:Fallback>
                <p:oleObj name="CorelDRAW" r:id="rId7" imgW="9928182" imgH="1396161" progId="CorelDraw.Graphic.21">
                  <p:embed/>
                  <p:pic>
                    <p:nvPicPr>
                      <p:cNvPr id="52" name="Objeto 51">
                        <a:extLst>
                          <a:ext uri="{FF2B5EF4-FFF2-40B4-BE49-F238E27FC236}">
                            <a16:creationId xmlns:a16="http://schemas.microsoft.com/office/drawing/2014/main" id="{80529A44-97F2-4CF3-BF21-17DEA50D54E5}"/>
                          </a:ext>
                        </a:extLst>
                      </p:cNvPr>
                      <p:cNvPicPr/>
                      <p:nvPr/>
                    </p:nvPicPr>
                    <p:blipFill>
                      <a:blip r:embed="rId8"/>
                      <a:stretch>
                        <a:fillRect/>
                      </a:stretch>
                    </p:blipFill>
                    <p:spPr>
                      <a:xfrm>
                        <a:off x="9075344" y="317840"/>
                        <a:ext cx="2463538" cy="346251"/>
                      </a:xfrm>
                      <a:prstGeom prst="rect">
                        <a:avLst/>
                      </a:prstGeom>
                    </p:spPr>
                  </p:pic>
                </p:oleObj>
              </mc:Fallback>
            </mc:AlternateContent>
          </a:graphicData>
        </a:graphic>
      </p:graphicFrame>
      <p:sp>
        <p:nvSpPr>
          <p:cNvPr id="27" name="CuadroTexto 26">
            <a:extLst>
              <a:ext uri="{FF2B5EF4-FFF2-40B4-BE49-F238E27FC236}">
                <a16:creationId xmlns:a16="http://schemas.microsoft.com/office/drawing/2014/main" id="{80E85AEB-FEB2-4D60-81DD-BF3A575A896F}"/>
              </a:ext>
            </a:extLst>
          </p:cNvPr>
          <p:cNvSpPr txBox="1"/>
          <p:nvPr userDrawn="1"/>
        </p:nvSpPr>
        <p:spPr>
          <a:xfrm>
            <a:off x="4843308" y="375302"/>
            <a:ext cx="2708599" cy="692497"/>
          </a:xfrm>
          <a:prstGeom prst="rect">
            <a:avLst/>
          </a:prstGeom>
          <a:noFill/>
        </p:spPr>
        <p:txBody>
          <a:bodyPr wrap="square" lIns="0" tIns="0" rIns="0" bIns="0" rtlCol="0">
            <a:spAutoFit/>
          </a:bodyPr>
          <a:lstStyle/>
          <a:p>
            <a:pPr algn="l"/>
            <a:r>
              <a:rPr lang="es-ES" sz="4500" b="1" dirty="0">
                <a:solidFill>
                  <a:schemeClr val="bg1"/>
                </a:solidFill>
                <a:latin typeface="Quicksand" pitchFamily="2" charset="0"/>
              </a:rPr>
              <a:t>Sponsors</a:t>
            </a:r>
          </a:p>
        </p:txBody>
      </p:sp>
    </p:spTree>
    <p:extLst>
      <p:ext uri="{BB962C8B-B14F-4D97-AF65-F5344CB8AC3E}">
        <p14:creationId xmlns:p14="http://schemas.microsoft.com/office/powerpoint/2010/main" val="1448136282"/>
      </p:ext>
    </p:extLst>
  </p:cSld>
  <p:clrMapOvr>
    <a:overrideClrMapping bg1="lt1" tx1="dk1" bg2="lt2" tx2="dk2" accent1="accent1" accent2="accent2" accent3="accent3" accent4="accent4" accent5="accent5" accent6="accent6" hlink="hlink" folHlink="folHlink"/>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nodeType="afterEffect">
                                  <p:stCondLst>
                                    <p:cond delay="0"/>
                                  </p:stCondLst>
                                  <p:endCondLst>
                                    <p:cond evt="onNext" delay="0">
                                      <p:tgtEl>
                                        <p:sldTgt/>
                                      </p:tgtEl>
                                    </p:cond>
                                  </p:endCondLst>
                                  <p:childTnLst>
                                    <p:animRot by="43200000">
                                      <p:cBhvr>
                                        <p:cTn id="6" dur="20000" fill="hold"/>
                                        <p:tgtEl>
                                          <p:spTgt spid="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Important Statement - Dark">
    <p:bg>
      <p:bgPr>
        <a:solidFill>
          <a:schemeClr val="accent1">
            <a:lumMod val="75000"/>
          </a:schemeClr>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1651000" y="2308028"/>
            <a:ext cx="9144000" cy="677108"/>
          </a:xfrm>
          <a:prstGeom prst="rect">
            <a:avLst/>
          </a:prstGeom>
          <a:noFill/>
        </p:spPr>
        <p:txBody>
          <a:bodyPr lIns="0" tIns="0" rIns="0" bIns="0" anchor="b" anchorCtr="0">
            <a:spAutoFit/>
          </a:bodyPr>
          <a:lstStyle>
            <a:lvl1pPr>
              <a:defRPr sz="4400" spc="-50" baseline="0">
                <a:solidFill>
                  <a:schemeClr val="bg1"/>
                </a:solidFill>
                <a:latin typeface="+mj-lt"/>
                <a:cs typeface="Segoe UI" panose="020B0502040204020203" pitchFamily="34" charset="0"/>
              </a:defRPr>
            </a:lvl1pPr>
          </a:lstStyle>
          <a:p>
            <a:r>
              <a:rPr lang="en-US"/>
              <a:t>Important Statement</a:t>
            </a:r>
          </a:p>
        </p:txBody>
      </p:sp>
      <p:sp>
        <p:nvSpPr>
          <p:cNvPr id="5" name="Text Placeholder 4"/>
          <p:cNvSpPr>
            <a:spLocks noGrp="1"/>
          </p:cNvSpPr>
          <p:nvPr>
            <p:ph type="body" sz="quarter" idx="12" hasCustomPrompt="1"/>
          </p:nvPr>
        </p:nvSpPr>
        <p:spPr>
          <a:xfrm>
            <a:off x="1651000" y="3413760"/>
            <a:ext cx="9144000" cy="338554"/>
          </a:xfrm>
          <a:prstGeom prst="rect">
            <a:avLst/>
          </a:prstGeom>
          <a:noFill/>
        </p:spPr>
        <p:txBody>
          <a:bodyPr wrap="square" lIns="0" tIns="0" rIns="0" bIns="0">
            <a:spAutoFit/>
          </a:bodyPr>
          <a:lstStyle>
            <a:lvl1pPr marL="0" indent="0">
              <a:spcBef>
                <a:spcPts val="0"/>
              </a:spcBef>
              <a:buNone/>
              <a:defRPr sz="2200" spc="0" baseline="0">
                <a:solidFill>
                  <a:schemeClr val="bg1"/>
                </a:solidFill>
                <a:latin typeface="+mn-lt"/>
                <a:cs typeface="Segoe UI" panose="020B0502040204020203" pitchFamily="34" charset="0"/>
              </a:defRPr>
            </a:lvl1pPr>
          </a:lstStyle>
          <a:p>
            <a:pPr lvl="0"/>
            <a:r>
              <a:rPr lang="en-US"/>
              <a:t>Optional subtitle</a:t>
            </a:r>
          </a:p>
        </p:txBody>
      </p:sp>
    </p:spTree>
    <p:extLst>
      <p:ext uri="{BB962C8B-B14F-4D97-AF65-F5344CB8AC3E}">
        <p14:creationId xmlns:p14="http://schemas.microsoft.com/office/powerpoint/2010/main" val="24262201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9E9831-A30F-4B01-9F1B-150D76281D4A}"/>
              </a:ext>
            </a:extLst>
          </p:cNvPr>
          <p:cNvSpPr>
            <a:spLocks noGrp="1"/>
          </p:cNvSpPr>
          <p:nvPr>
            <p:ph type="title" hasCustomPrompt="1"/>
          </p:nvPr>
        </p:nvSpPr>
        <p:spPr>
          <a:xfrm>
            <a:off x="588263" y="-453671"/>
            <a:ext cx="2250187" cy="307777"/>
          </a:xfrm>
        </p:spPr>
        <p:txBody>
          <a:bodyPr anchor="b"/>
          <a:lstStyle>
            <a:lvl1pPr>
              <a:defRPr sz="2000"/>
            </a:lvl1pPr>
          </a:lstStyle>
          <a:p>
            <a:r>
              <a:rPr lang="en-US" dirty="0"/>
              <a:t>Microsoft Ignite</a:t>
            </a:r>
          </a:p>
        </p:txBody>
      </p:sp>
      <p:sp>
        <p:nvSpPr>
          <p:cNvPr id="5" name="Freeform 5" descr="Microsoft Ignite logo">
            <a:extLst>
              <a:ext uri="{FF2B5EF4-FFF2-40B4-BE49-F238E27FC236}">
                <a16:creationId xmlns:a16="http://schemas.microsoft.com/office/drawing/2014/main" id="{6DBD6B5B-68FC-44F2-A470-9C584137632D}"/>
              </a:ext>
            </a:extLst>
          </p:cNvPr>
          <p:cNvSpPr>
            <a:spLocks noEditPoints="1"/>
          </p:cNvSpPr>
          <p:nvPr userDrawn="1"/>
        </p:nvSpPr>
        <p:spPr bwMode="black">
          <a:xfrm>
            <a:off x="593725" y="2865438"/>
            <a:ext cx="3040063" cy="1547813"/>
          </a:xfrm>
          <a:custGeom>
            <a:avLst/>
            <a:gdLst>
              <a:gd name="T0" fmla="*/ 882 w 1710"/>
              <a:gd name="T1" fmla="*/ 598 h 862"/>
              <a:gd name="T2" fmla="*/ 1008 w 1710"/>
              <a:gd name="T3" fmla="*/ 652 h 862"/>
              <a:gd name="T4" fmla="*/ 991 w 1710"/>
              <a:gd name="T5" fmla="*/ 711 h 862"/>
              <a:gd name="T6" fmla="*/ 845 w 1710"/>
              <a:gd name="T7" fmla="*/ 579 h 862"/>
              <a:gd name="T8" fmla="*/ 697 w 1710"/>
              <a:gd name="T9" fmla="*/ 504 h 862"/>
              <a:gd name="T10" fmla="*/ 697 w 1710"/>
              <a:gd name="T11" fmla="*/ 709 h 862"/>
              <a:gd name="T12" fmla="*/ 752 w 1710"/>
              <a:gd name="T13" fmla="*/ 722 h 862"/>
              <a:gd name="T14" fmla="*/ 745 w 1710"/>
              <a:gd name="T15" fmla="*/ 553 h 862"/>
              <a:gd name="T16" fmla="*/ 574 w 1710"/>
              <a:gd name="T17" fmla="*/ 482 h 862"/>
              <a:gd name="T18" fmla="*/ 623 w 1710"/>
              <a:gd name="T19" fmla="*/ 462 h 862"/>
              <a:gd name="T20" fmla="*/ 626 w 1710"/>
              <a:gd name="T21" fmla="*/ 553 h 862"/>
              <a:gd name="T22" fmla="*/ 394 w 1710"/>
              <a:gd name="T23" fmla="*/ 588 h 862"/>
              <a:gd name="T24" fmla="*/ 393 w 1710"/>
              <a:gd name="T25" fmla="*/ 763 h 862"/>
              <a:gd name="T26" fmla="*/ 485 w 1710"/>
              <a:gd name="T27" fmla="*/ 763 h 862"/>
              <a:gd name="T28" fmla="*/ 249 w 1710"/>
              <a:gd name="T29" fmla="*/ 639 h 862"/>
              <a:gd name="T30" fmla="*/ 140 w 1710"/>
              <a:gd name="T31" fmla="*/ 662 h 862"/>
              <a:gd name="T32" fmla="*/ 249 w 1710"/>
              <a:gd name="T33" fmla="*/ 639 h 862"/>
              <a:gd name="T34" fmla="*/ 179 w 1710"/>
              <a:gd name="T35" fmla="*/ 862 h 862"/>
              <a:gd name="T36" fmla="*/ 248 w 1710"/>
              <a:gd name="T37" fmla="*/ 727 h 862"/>
              <a:gd name="T38" fmla="*/ 116 w 1710"/>
              <a:gd name="T39" fmla="*/ 579 h 862"/>
              <a:gd name="T40" fmla="*/ 0 w 1710"/>
              <a:gd name="T41" fmla="*/ 763 h 862"/>
              <a:gd name="T42" fmla="*/ 0 w 1710"/>
              <a:gd name="T43" fmla="*/ 763 h 862"/>
              <a:gd name="T44" fmla="*/ 1660 w 1710"/>
              <a:gd name="T45" fmla="*/ 43 h 862"/>
              <a:gd name="T46" fmla="*/ 1530 w 1710"/>
              <a:gd name="T47" fmla="*/ 105 h 862"/>
              <a:gd name="T48" fmla="*/ 1559 w 1710"/>
              <a:gd name="T49" fmla="*/ 0 h 862"/>
              <a:gd name="T50" fmla="*/ 1447 w 1710"/>
              <a:gd name="T51" fmla="*/ 142 h 862"/>
              <a:gd name="T52" fmla="*/ 1577 w 1710"/>
              <a:gd name="T53" fmla="*/ 142 h 862"/>
              <a:gd name="T54" fmla="*/ 1710 w 1710"/>
              <a:gd name="T55" fmla="*/ 312 h 862"/>
              <a:gd name="T56" fmla="*/ 1660 w 1710"/>
              <a:gd name="T57" fmla="*/ 142 h 862"/>
              <a:gd name="T58" fmla="*/ 1325 w 1710"/>
              <a:gd name="T59" fmla="*/ 138 h 862"/>
              <a:gd name="T60" fmla="*/ 1368 w 1710"/>
              <a:gd name="T61" fmla="*/ 263 h 862"/>
              <a:gd name="T62" fmla="*/ 1402 w 1710"/>
              <a:gd name="T63" fmla="*/ 289 h 862"/>
              <a:gd name="T64" fmla="*/ 1327 w 1710"/>
              <a:gd name="T65" fmla="*/ 100 h 862"/>
              <a:gd name="T66" fmla="*/ 1129 w 1710"/>
              <a:gd name="T67" fmla="*/ 193 h 862"/>
              <a:gd name="T68" fmla="*/ 1089 w 1710"/>
              <a:gd name="T69" fmla="*/ 150 h 862"/>
              <a:gd name="T70" fmla="*/ 1177 w 1710"/>
              <a:gd name="T71" fmla="*/ 109 h 862"/>
              <a:gd name="T72" fmla="*/ 1039 w 1710"/>
              <a:gd name="T73" fmla="*/ 162 h 862"/>
              <a:gd name="T74" fmla="*/ 1112 w 1710"/>
              <a:gd name="T75" fmla="*/ 231 h 862"/>
              <a:gd name="T76" fmla="*/ 1039 w 1710"/>
              <a:gd name="T77" fmla="*/ 264 h 862"/>
              <a:gd name="T78" fmla="*/ 1181 w 1710"/>
              <a:gd name="T79" fmla="*/ 285 h 862"/>
              <a:gd name="T80" fmla="*/ 840 w 1710"/>
              <a:gd name="T81" fmla="*/ 211 h 862"/>
              <a:gd name="T82" fmla="*/ 943 w 1710"/>
              <a:gd name="T83" fmla="*/ 157 h 862"/>
              <a:gd name="T84" fmla="*/ 820 w 1710"/>
              <a:gd name="T85" fmla="*/ 290 h 862"/>
              <a:gd name="T86" fmla="*/ 1007 w 1710"/>
              <a:gd name="T87" fmla="*/ 209 h 862"/>
              <a:gd name="T88" fmla="*/ 701 w 1710"/>
              <a:gd name="T89" fmla="*/ 214 h 862"/>
              <a:gd name="T90" fmla="*/ 755 w 1710"/>
              <a:gd name="T91" fmla="*/ 101 h 862"/>
              <a:gd name="T92" fmla="*/ 653 w 1710"/>
              <a:gd name="T93" fmla="*/ 105 h 862"/>
              <a:gd name="T94" fmla="*/ 610 w 1710"/>
              <a:gd name="T95" fmla="*/ 264 h 862"/>
              <a:gd name="T96" fmla="*/ 563 w 1710"/>
              <a:gd name="T97" fmla="*/ 138 h 862"/>
              <a:gd name="T98" fmla="*/ 446 w 1710"/>
              <a:gd name="T99" fmla="*/ 215 h 862"/>
              <a:gd name="T100" fmla="*/ 386 w 1710"/>
              <a:gd name="T101" fmla="*/ 61 h 862"/>
              <a:gd name="T102" fmla="*/ 386 w 1710"/>
              <a:gd name="T103" fmla="*/ 7 h 862"/>
              <a:gd name="T104" fmla="*/ 362 w 1710"/>
              <a:gd name="T105" fmla="*/ 315 h 862"/>
              <a:gd name="T106" fmla="*/ 362 w 1710"/>
              <a:gd name="T107" fmla="*/ 315 h 862"/>
              <a:gd name="T108" fmla="*/ 267 w 1710"/>
              <a:gd name="T109" fmla="*/ 315 h 862"/>
              <a:gd name="T110" fmla="*/ 173 w 1710"/>
              <a:gd name="T111" fmla="*/ 315 h 862"/>
              <a:gd name="T112" fmla="*/ 45 w 1710"/>
              <a:gd name="T113" fmla="*/ 125 h 862"/>
              <a:gd name="T114" fmla="*/ 146 w 1710"/>
              <a:gd name="T115" fmla="*/ 216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10" h="862">
                <a:moveTo>
                  <a:pt x="962" y="637"/>
                </a:moveTo>
                <a:lnTo>
                  <a:pt x="962" y="637"/>
                </a:lnTo>
                <a:cubicBezTo>
                  <a:pt x="962" y="620"/>
                  <a:pt x="957" y="607"/>
                  <a:pt x="950" y="597"/>
                </a:cubicBezTo>
                <a:cubicBezTo>
                  <a:pt x="942" y="588"/>
                  <a:pt x="931" y="583"/>
                  <a:pt x="917" y="583"/>
                </a:cubicBezTo>
                <a:cubicBezTo>
                  <a:pt x="903" y="583"/>
                  <a:pt x="891" y="588"/>
                  <a:pt x="882" y="598"/>
                </a:cubicBezTo>
                <a:cubicBezTo>
                  <a:pt x="872" y="608"/>
                  <a:pt x="867" y="621"/>
                  <a:pt x="864" y="637"/>
                </a:cubicBezTo>
                <a:lnTo>
                  <a:pt x="962" y="637"/>
                </a:lnTo>
                <a:close/>
                <a:moveTo>
                  <a:pt x="984" y="575"/>
                </a:moveTo>
                <a:lnTo>
                  <a:pt x="984" y="575"/>
                </a:lnTo>
                <a:cubicBezTo>
                  <a:pt x="1000" y="594"/>
                  <a:pt x="1008" y="620"/>
                  <a:pt x="1008" y="652"/>
                </a:cubicBezTo>
                <a:lnTo>
                  <a:pt x="1008" y="671"/>
                </a:lnTo>
                <a:lnTo>
                  <a:pt x="864" y="671"/>
                </a:lnTo>
                <a:cubicBezTo>
                  <a:pt x="865" y="690"/>
                  <a:pt x="871" y="705"/>
                  <a:pt x="882" y="715"/>
                </a:cubicBezTo>
                <a:cubicBezTo>
                  <a:pt x="894" y="726"/>
                  <a:pt x="909" y="731"/>
                  <a:pt x="929" y="731"/>
                </a:cubicBezTo>
                <a:cubicBezTo>
                  <a:pt x="952" y="731"/>
                  <a:pt x="972" y="725"/>
                  <a:pt x="991" y="711"/>
                </a:cubicBezTo>
                <a:lnTo>
                  <a:pt x="991" y="750"/>
                </a:lnTo>
                <a:cubicBezTo>
                  <a:pt x="972" y="762"/>
                  <a:pt x="947" y="768"/>
                  <a:pt x="915" y="768"/>
                </a:cubicBezTo>
                <a:cubicBezTo>
                  <a:pt x="884" y="768"/>
                  <a:pt x="860" y="758"/>
                  <a:pt x="843" y="739"/>
                </a:cubicBezTo>
                <a:cubicBezTo>
                  <a:pt x="825" y="720"/>
                  <a:pt x="816" y="693"/>
                  <a:pt x="816" y="658"/>
                </a:cubicBezTo>
                <a:cubicBezTo>
                  <a:pt x="816" y="626"/>
                  <a:pt x="826" y="599"/>
                  <a:pt x="845" y="579"/>
                </a:cubicBezTo>
                <a:cubicBezTo>
                  <a:pt x="865" y="558"/>
                  <a:pt x="889" y="548"/>
                  <a:pt x="917" y="548"/>
                </a:cubicBezTo>
                <a:cubicBezTo>
                  <a:pt x="946" y="548"/>
                  <a:pt x="968" y="557"/>
                  <a:pt x="984" y="575"/>
                </a:cubicBezTo>
                <a:close/>
                <a:moveTo>
                  <a:pt x="745" y="491"/>
                </a:moveTo>
                <a:lnTo>
                  <a:pt x="745" y="491"/>
                </a:lnTo>
                <a:lnTo>
                  <a:pt x="697" y="504"/>
                </a:lnTo>
                <a:lnTo>
                  <a:pt x="697" y="553"/>
                </a:lnTo>
                <a:lnTo>
                  <a:pt x="662" y="553"/>
                </a:lnTo>
                <a:lnTo>
                  <a:pt x="662" y="590"/>
                </a:lnTo>
                <a:lnTo>
                  <a:pt x="697" y="590"/>
                </a:lnTo>
                <a:lnTo>
                  <a:pt x="697" y="709"/>
                </a:lnTo>
                <a:cubicBezTo>
                  <a:pt x="697" y="748"/>
                  <a:pt x="718" y="767"/>
                  <a:pt x="758" y="767"/>
                </a:cubicBezTo>
                <a:cubicBezTo>
                  <a:pt x="774" y="767"/>
                  <a:pt x="786" y="765"/>
                  <a:pt x="795" y="760"/>
                </a:cubicBezTo>
                <a:lnTo>
                  <a:pt x="795" y="723"/>
                </a:lnTo>
                <a:cubicBezTo>
                  <a:pt x="789" y="727"/>
                  <a:pt x="782" y="730"/>
                  <a:pt x="774" y="730"/>
                </a:cubicBezTo>
                <a:cubicBezTo>
                  <a:pt x="764" y="730"/>
                  <a:pt x="756" y="727"/>
                  <a:pt x="752" y="722"/>
                </a:cubicBezTo>
                <a:cubicBezTo>
                  <a:pt x="747" y="716"/>
                  <a:pt x="745" y="707"/>
                  <a:pt x="745" y="695"/>
                </a:cubicBezTo>
                <a:lnTo>
                  <a:pt x="745" y="590"/>
                </a:lnTo>
                <a:lnTo>
                  <a:pt x="795" y="590"/>
                </a:lnTo>
                <a:lnTo>
                  <a:pt x="795" y="553"/>
                </a:lnTo>
                <a:lnTo>
                  <a:pt x="745" y="553"/>
                </a:lnTo>
                <a:lnTo>
                  <a:pt x="745" y="491"/>
                </a:lnTo>
                <a:close/>
                <a:moveTo>
                  <a:pt x="602" y="454"/>
                </a:moveTo>
                <a:lnTo>
                  <a:pt x="602" y="454"/>
                </a:lnTo>
                <a:cubicBezTo>
                  <a:pt x="595" y="454"/>
                  <a:pt x="588" y="457"/>
                  <a:pt x="582" y="462"/>
                </a:cubicBezTo>
                <a:cubicBezTo>
                  <a:pt x="577" y="467"/>
                  <a:pt x="574" y="474"/>
                  <a:pt x="574" y="482"/>
                </a:cubicBezTo>
                <a:cubicBezTo>
                  <a:pt x="574" y="489"/>
                  <a:pt x="577" y="496"/>
                  <a:pt x="582" y="501"/>
                </a:cubicBezTo>
                <a:cubicBezTo>
                  <a:pt x="588" y="506"/>
                  <a:pt x="595" y="509"/>
                  <a:pt x="602" y="509"/>
                </a:cubicBezTo>
                <a:cubicBezTo>
                  <a:pt x="610" y="509"/>
                  <a:pt x="617" y="506"/>
                  <a:pt x="623" y="501"/>
                </a:cubicBezTo>
                <a:cubicBezTo>
                  <a:pt x="629" y="495"/>
                  <a:pt x="631" y="489"/>
                  <a:pt x="631" y="482"/>
                </a:cubicBezTo>
                <a:cubicBezTo>
                  <a:pt x="631" y="474"/>
                  <a:pt x="629" y="467"/>
                  <a:pt x="623" y="462"/>
                </a:cubicBezTo>
                <a:cubicBezTo>
                  <a:pt x="617" y="457"/>
                  <a:pt x="610" y="454"/>
                  <a:pt x="602" y="454"/>
                </a:cubicBezTo>
                <a:close/>
                <a:moveTo>
                  <a:pt x="578" y="763"/>
                </a:moveTo>
                <a:lnTo>
                  <a:pt x="578" y="763"/>
                </a:lnTo>
                <a:lnTo>
                  <a:pt x="626" y="763"/>
                </a:lnTo>
                <a:lnTo>
                  <a:pt x="626" y="553"/>
                </a:lnTo>
                <a:lnTo>
                  <a:pt x="578" y="553"/>
                </a:lnTo>
                <a:lnTo>
                  <a:pt x="578" y="763"/>
                </a:lnTo>
                <a:close/>
                <a:moveTo>
                  <a:pt x="462" y="548"/>
                </a:moveTo>
                <a:lnTo>
                  <a:pt x="462" y="548"/>
                </a:lnTo>
                <a:cubicBezTo>
                  <a:pt x="433" y="548"/>
                  <a:pt x="410" y="561"/>
                  <a:pt x="394" y="588"/>
                </a:cubicBezTo>
                <a:lnTo>
                  <a:pt x="393" y="588"/>
                </a:lnTo>
                <a:lnTo>
                  <a:pt x="393" y="553"/>
                </a:lnTo>
                <a:lnTo>
                  <a:pt x="346" y="553"/>
                </a:lnTo>
                <a:lnTo>
                  <a:pt x="346" y="763"/>
                </a:lnTo>
                <a:lnTo>
                  <a:pt x="393" y="763"/>
                </a:lnTo>
                <a:lnTo>
                  <a:pt x="393" y="643"/>
                </a:lnTo>
                <a:cubicBezTo>
                  <a:pt x="393" y="626"/>
                  <a:pt x="398" y="613"/>
                  <a:pt x="407" y="602"/>
                </a:cubicBezTo>
                <a:cubicBezTo>
                  <a:pt x="417" y="591"/>
                  <a:pt x="429" y="585"/>
                  <a:pt x="443" y="585"/>
                </a:cubicBezTo>
                <a:cubicBezTo>
                  <a:pt x="471" y="585"/>
                  <a:pt x="485" y="605"/>
                  <a:pt x="485" y="644"/>
                </a:cubicBezTo>
                <a:lnTo>
                  <a:pt x="485" y="763"/>
                </a:lnTo>
                <a:lnTo>
                  <a:pt x="533" y="763"/>
                </a:lnTo>
                <a:lnTo>
                  <a:pt x="533" y="634"/>
                </a:lnTo>
                <a:cubicBezTo>
                  <a:pt x="533" y="606"/>
                  <a:pt x="527" y="585"/>
                  <a:pt x="514" y="570"/>
                </a:cubicBezTo>
                <a:cubicBezTo>
                  <a:pt x="502" y="555"/>
                  <a:pt x="485" y="548"/>
                  <a:pt x="462" y="548"/>
                </a:cubicBezTo>
                <a:close/>
                <a:moveTo>
                  <a:pt x="249" y="639"/>
                </a:moveTo>
                <a:lnTo>
                  <a:pt x="249" y="639"/>
                </a:lnTo>
                <a:cubicBezTo>
                  <a:pt x="249" y="624"/>
                  <a:pt x="244" y="612"/>
                  <a:pt x="234" y="601"/>
                </a:cubicBezTo>
                <a:cubicBezTo>
                  <a:pt x="224" y="591"/>
                  <a:pt x="212" y="586"/>
                  <a:pt x="197" y="586"/>
                </a:cubicBezTo>
                <a:cubicBezTo>
                  <a:pt x="179" y="586"/>
                  <a:pt x="165" y="592"/>
                  <a:pt x="155" y="606"/>
                </a:cubicBezTo>
                <a:cubicBezTo>
                  <a:pt x="145" y="619"/>
                  <a:pt x="140" y="638"/>
                  <a:pt x="140" y="662"/>
                </a:cubicBezTo>
                <a:cubicBezTo>
                  <a:pt x="140" y="682"/>
                  <a:pt x="145" y="699"/>
                  <a:pt x="154" y="711"/>
                </a:cubicBezTo>
                <a:cubicBezTo>
                  <a:pt x="164" y="723"/>
                  <a:pt x="177" y="730"/>
                  <a:pt x="193" y="730"/>
                </a:cubicBezTo>
                <a:cubicBezTo>
                  <a:pt x="210" y="730"/>
                  <a:pt x="223" y="724"/>
                  <a:pt x="233" y="712"/>
                </a:cubicBezTo>
                <a:cubicBezTo>
                  <a:pt x="243" y="700"/>
                  <a:pt x="249" y="685"/>
                  <a:pt x="249" y="666"/>
                </a:cubicBezTo>
                <a:lnTo>
                  <a:pt x="249" y="639"/>
                </a:lnTo>
                <a:close/>
                <a:moveTo>
                  <a:pt x="248" y="553"/>
                </a:moveTo>
                <a:lnTo>
                  <a:pt x="248" y="553"/>
                </a:lnTo>
                <a:lnTo>
                  <a:pt x="296" y="553"/>
                </a:lnTo>
                <a:lnTo>
                  <a:pt x="296" y="746"/>
                </a:lnTo>
                <a:cubicBezTo>
                  <a:pt x="296" y="823"/>
                  <a:pt x="257" y="862"/>
                  <a:pt x="179" y="862"/>
                </a:cubicBezTo>
                <a:cubicBezTo>
                  <a:pt x="152" y="862"/>
                  <a:pt x="128" y="857"/>
                  <a:pt x="108" y="848"/>
                </a:cubicBezTo>
                <a:lnTo>
                  <a:pt x="108" y="804"/>
                </a:lnTo>
                <a:cubicBezTo>
                  <a:pt x="131" y="817"/>
                  <a:pt x="153" y="824"/>
                  <a:pt x="173" y="824"/>
                </a:cubicBezTo>
                <a:cubicBezTo>
                  <a:pt x="223" y="824"/>
                  <a:pt x="248" y="799"/>
                  <a:pt x="248" y="750"/>
                </a:cubicBezTo>
                <a:lnTo>
                  <a:pt x="248" y="727"/>
                </a:lnTo>
                <a:lnTo>
                  <a:pt x="247" y="727"/>
                </a:lnTo>
                <a:cubicBezTo>
                  <a:pt x="232" y="754"/>
                  <a:pt x="208" y="768"/>
                  <a:pt x="176" y="768"/>
                </a:cubicBezTo>
                <a:cubicBezTo>
                  <a:pt x="151" y="768"/>
                  <a:pt x="130" y="758"/>
                  <a:pt x="115" y="740"/>
                </a:cubicBezTo>
                <a:cubicBezTo>
                  <a:pt x="99" y="721"/>
                  <a:pt x="91" y="696"/>
                  <a:pt x="91" y="664"/>
                </a:cubicBezTo>
                <a:cubicBezTo>
                  <a:pt x="91" y="629"/>
                  <a:pt x="99" y="600"/>
                  <a:pt x="116" y="579"/>
                </a:cubicBezTo>
                <a:cubicBezTo>
                  <a:pt x="133" y="558"/>
                  <a:pt x="156" y="548"/>
                  <a:pt x="186" y="548"/>
                </a:cubicBezTo>
                <a:cubicBezTo>
                  <a:pt x="213" y="548"/>
                  <a:pt x="234" y="559"/>
                  <a:pt x="247" y="582"/>
                </a:cubicBezTo>
                <a:lnTo>
                  <a:pt x="248" y="582"/>
                </a:lnTo>
                <a:lnTo>
                  <a:pt x="248" y="553"/>
                </a:lnTo>
                <a:close/>
                <a:moveTo>
                  <a:pt x="0" y="763"/>
                </a:moveTo>
                <a:lnTo>
                  <a:pt x="0" y="763"/>
                </a:lnTo>
                <a:lnTo>
                  <a:pt x="50" y="763"/>
                </a:lnTo>
                <a:lnTo>
                  <a:pt x="50" y="469"/>
                </a:lnTo>
                <a:lnTo>
                  <a:pt x="0" y="469"/>
                </a:lnTo>
                <a:lnTo>
                  <a:pt x="0" y="763"/>
                </a:lnTo>
                <a:close/>
                <a:moveTo>
                  <a:pt x="1710" y="142"/>
                </a:moveTo>
                <a:lnTo>
                  <a:pt x="1710" y="142"/>
                </a:lnTo>
                <a:lnTo>
                  <a:pt x="1710" y="105"/>
                </a:lnTo>
                <a:lnTo>
                  <a:pt x="1660" y="105"/>
                </a:lnTo>
                <a:lnTo>
                  <a:pt x="1660" y="43"/>
                </a:lnTo>
                <a:lnTo>
                  <a:pt x="1613" y="56"/>
                </a:lnTo>
                <a:lnTo>
                  <a:pt x="1613" y="105"/>
                </a:lnTo>
                <a:lnTo>
                  <a:pt x="1579" y="105"/>
                </a:lnTo>
                <a:lnTo>
                  <a:pt x="1577" y="105"/>
                </a:lnTo>
                <a:lnTo>
                  <a:pt x="1530" y="105"/>
                </a:lnTo>
                <a:lnTo>
                  <a:pt x="1530" y="76"/>
                </a:lnTo>
                <a:cubicBezTo>
                  <a:pt x="1530" y="50"/>
                  <a:pt x="1542" y="37"/>
                  <a:pt x="1565" y="37"/>
                </a:cubicBezTo>
                <a:cubicBezTo>
                  <a:pt x="1573" y="37"/>
                  <a:pt x="1580" y="39"/>
                  <a:pt x="1587" y="43"/>
                </a:cubicBezTo>
                <a:lnTo>
                  <a:pt x="1587" y="4"/>
                </a:lnTo>
                <a:cubicBezTo>
                  <a:pt x="1580" y="1"/>
                  <a:pt x="1570" y="0"/>
                  <a:pt x="1559" y="0"/>
                </a:cubicBezTo>
                <a:cubicBezTo>
                  <a:pt x="1537" y="0"/>
                  <a:pt x="1519" y="6"/>
                  <a:pt x="1504" y="18"/>
                </a:cubicBezTo>
                <a:cubicBezTo>
                  <a:pt x="1490" y="31"/>
                  <a:pt x="1483" y="48"/>
                  <a:pt x="1483" y="71"/>
                </a:cubicBezTo>
                <a:lnTo>
                  <a:pt x="1483" y="105"/>
                </a:lnTo>
                <a:lnTo>
                  <a:pt x="1447" y="105"/>
                </a:lnTo>
                <a:lnTo>
                  <a:pt x="1447" y="142"/>
                </a:lnTo>
                <a:lnTo>
                  <a:pt x="1483" y="142"/>
                </a:lnTo>
                <a:lnTo>
                  <a:pt x="1483" y="315"/>
                </a:lnTo>
                <a:lnTo>
                  <a:pt x="1530" y="315"/>
                </a:lnTo>
                <a:lnTo>
                  <a:pt x="1530" y="142"/>
                </a:lnTo>
                <a:lnTo>
                  <a:pt x="1577" y="142"/>
                </a:lnTo>
                <a:lnTo>
                  <a:pt x="1579" y="142"/>
                </a:lnTo>
                <a:lnTo>
                  <a:pt x="1613" y="142"/>
                </a:lnTo>
                <a:lnTo>
                  <a:pt x="1613" y="261"/>
                </a:lnTo>
                <a:cubicBezTo>
                  <a:pt x="1613" y="300"/>
                  <a:pt x="1633" y="319"/>
                  <a:pt x="1674" y="319"/>
                </a:cubicBezTo>
                <a:cubicBezTo>
                  <a:pt x="1689" y="319"/>
                  <a:pt x="1701" y="317"/>
                  <a:pt x="1710" y="312"/>
                </a:cubicBezTo>
                <a:lnTo>
                  <a:pt x="1710" y="275"/>
                </a:lnTo>
                <a:cubicBezTo>
                  <a:pt x="1705" y="279"/>
                  <a:pt x="1698" y="282"/>
                  <a:pt x="1689" y="282"/>
                </a:cubicBezTo>
                <a:cubicBezTo>
                  <a:pt x="1679" y="282"/>
                  <a:pt x="1671" y="279"/>
                  <a:pt x="1667" y="274"/>
                </a:cubicBezTo>
                <a:cubicBezTo>
                  <a:pt x="1662" y="268"/>
                  <a:pt x="1660" y="259"/>
                  <a:pt x="1660" y="247"/>
                </a:cubicBezTo>
                <a:lnTo>
                  <a:pt x="1660" y="142"/>
                </a:lnTo>
                <a:lnTo>
                  <a:pt x="1710" y="142"/>
                </a:lnTo>
                <a:close/>
                <a:moveTo>
                  <a:pt x="1383" y="210"/>
                </a:moveTo>
                <a:lnTo>
                  <a:pt x="1383" y="210"/>
                </a:lnTo>
                <a:cubicBezTo>
                  <a:pt x="1383" y="187"/>
                  <a:pt x="1378" y="169"/>
                  <a:pt x="1368" y="157"/>
                </a:cubicBezTo>
                <a:cubicBezTo>
                  <a:pt x="1358" y="144"/>
                  <a:pt x="1343" y="138"/>
                  <a:pt x="1325" y="138"/>
                </a:cubicBezTo>
                <a:cubicBezTo>
                  <a:pt x="1306" y="138"/>
                  <a:pt x="1291" y="144"/>
                  <a:pt x="1281" y="157"/>
                </a:cubicBezTo>
                <a:cubicBezTo>
                  <a:pt x="1270" y="170"/>
                  <a:pt x="1264" y="188"/>
                  <a:pt x="1264" y="211"/>
                </a:cubicBezTo>
                <a:cubicBezTo>
                  <a:pt x="1264" y="233"/>
                  <a:pt x="1270" y="250"/>
                  <a:pt x="1281" y="263"/>
                </a:cubicBezTo>
                <a:cubicBezTo>
                  <a:pt x="1292" y="276"/>
                  <a:pt x="1306" y="282"/>
                  <a:pt x="1325" y="282"/>
                </a:cubicBezTo>
                <a:cubicBezTo>
                  <a:pt x="1343" y="282"/>
                  <a:pt x="1358" y="276"/>
                  <a:pt x="1368" y="263"/>
                </a:cubicBezTo>
                <a:cubicBezTo>
                  <a:pt x="1378" y="251"/>
                  <a:pt x="1383" y="233"/>
                  <a:pt x="1383" y="210"/>
                </a:cubicBezTo>
                <a:close/>
                <a:moveTo>
                  <a:pt x="1404" y="129"/>
                </a:moveTo>
                <a:lnTo>
                  <a:pt x="1404" y="129"/>
                </a:lnTo>
                <a:cubicBezTo>
                  <a:pt x="1423" y="148"/>
                  <a:pt x="1432" y="175"/>
                  <a:pt x="1432" y="209"/>
                </a:cubicBezTo>
                <a:cubicBezTo>
                  <a:pt x="1432" y="242"/>
                  <a:pt x="1422" y="269"/>
                  <a:pt x="1402" y="289"/>
                </a:cubicBezTo>
                <a:cubicBezTo>
                  <a:pt x="1382" y="310"/>
                  <a:pt x="1356" y="320"/>
                  <a:pt x="1322" y="320"/>
                </a:cubicBezTo>
                <a:cubicBezTo>
                  <a:pt x="1290" y="320"/>
                  <a:pt x="1264" y="310"/>
                  <a:pt x="1245" y="290"/>
                </a:cubicBezTo>
                <a:cubicBezTo>
                  <a:pt x="1225" y="271"/>
                  <a:pt x="1216" y="245"/>
                  <a:pt x="1216" y="212"/>
                </a:cubicBezTo>
                <a:cubicBezTo>
                  <a:pt x="1216" y="177"/>
                  <a:pt x="1226" y="149"/>
                  <a:pt x="1246" y="129"/>
                </a:cubicBezTo>
                <a:cubicBezTo>
                  <a:pt x="1266" y="110"/>
                  <a:pt x="1293" y="100"/>
                  <a:pt x="1327" y="100"/>
                </a:cubicBezTo>
                <a:cubicBezTo>
                  <a:pt x="1360" y="100"/>
                  <a:pt x="1386" y="109"/>
                  <a:pt x="1404" y="129"/>
                </a:cubicBezTo>
                <a:close/>
                <a:moveTo>
                  <a:pt x="1172" y="217"/>
                </a:moveTo>
                <a:lnTo>
                  <a:pt x="1172" y="217"/>
                </a:lnTo>
                <a:cubicBezTo>
                  <a:pt x="1167" y="212"/>
                  <a:pt x="1161" y="208"/>
                  <a:pt x="1154" y="204"/>
                </a:cubicBezTo>
                <a:cubicBezTo>
                  <a:pt x="1147" y="200"/>
                  <a:pt x="1139" y="197"/>
                  <a:pt x="1129" y="193"/>
                </a:cubicBezTo>
                <a:cubicBezTo>
                  <a:pt x="1123" y="191"/>
                  <a:pt x="1117" y="188"/>
                  <a:pt x="1111" y="186"/>
                </a:cubicBezTo>
                <a:cubicBezTo>
                  <a:pt x="1106" y="184"/>
                  <a:pt x="1102" y="182"/>
                  <a:pt x="1098" y="180"/>
                </a:cubicBezTo>
                <a:cubicBezTo>
                  <a:pt x="1094" y="177"/>
                  <a:pt x="1091" y="175"/>
                  <a:pt x="1089" y="172"/>
                </a:cubicBezTo>
                <a:cubicBezTo>
                  <a:pt x="1087" y="168"/>
                  <a:pt x="1086" y="165"/>
                  <a:pt x="1086" y="160"/>
                </a:cubicBezTo>
                <a:cubicBezTo>
                  <a:pt x="1086" y="156"/>
                  <a:pt x="1087" y="153"/>
                  <a:pt x="1089" y="150"/>
                </a:cubicBezTo>
                <a:cubicBezTo>
                  <a:pt x="1091" y="147"/>
                  <a:pt x="1094" y="144"/>
                  <a:pt x="1097" y="142"/>
                </a:cubicBezTo>
                <a:cubicBezTo>
                  <a:pt x="1101" y="140"/>
                  <a:pt x="1105" y="138"/>
                  <a:pt x="1110" y="137"/>
                </a:cubicBezTo>
                <a:cubicBezTo>
                  <a:pt x="1115" y="136"/>
                  <a:pt x="1120" y="135"/>
                  <a:pt x="1126" y="135"/>
                </a:cubicBezTo>
                <a:cubicBezTo>
                  <a:pt x="1145" y="135"/>
                  <a:pt x="1162" y="140"/>
                  <a:pt x="1177" y="150"/>
                </a:cubicBezTo>
                <a:lnTo>
                  <a:pt x="1177" y="109"/>
                </a:lnTo>
                <a:cubicBezTo>
                  <a:pt x="1162" y="103"/>
                  <a:pt x="1144" y="100"/>
                  <a:pt x="1125" y="100"/>
                </a:cubicBezTo>
                <a:cubicBezTo>
                  <a:pt x="1114" y="100"/>
                  <a:pt x="1103" y="101"/>
                  <a:pt x="1093" y="104"/>
                </a:cubicBezTo>
                <a:cubicBezTo>
                  <a:pt x="1083" y="106"/>
                  <a:pt x="1074" y="110"/>
                  <a:pt x="1065" y="116"/>
                </a:cubicBezTo>
                <a:cubicBezTo>
                  <a:pt x="1057" y="121"/>
                  <a:pt x="1051" y="127"/>
                  <a:pt x="1046" y="135"/>
                </a:cubicBezTo>
                <a:cubicBezTo>
                  <a:pt x="1041" y="143"/>
                  <a:pt x="1039" y="152"/>
                  <a:pt x="1039" y="162"/>
                </a:cubicBezTo>
                <a:cubicBezTo>
                  <a:pt x="1039" y="170"/>
                  <a:pt x="1040" y="177"/>
                  <a:pt x="1043" y="183"/>
                </a:cubicBezTo>
                <a:cubicBezTo>
                  <a:pt x="1045" y="190"/>
                  <a:pt x="1048" y="195"/>
                  <a:pt x="1053" y="200"/>
                </a:cubicBezTo>
                <a:cubicBezTo>
                  <a:pt x="1057" y="205"/>
                  <a:pt x="1063" y="209"/>
                  <a:pt x="1070" y="213"/>
                </a:cubicBezTo>
                <a:cubicBezTo>
                  <a:pt x="1077" y="217"/>
                  <a:pt x="1085" y="220"/>
                  <a:pt x="1093" y="224"/>
                </a:cubicBezTo>
                <a:cubicBezTo>
                  <a:pt x="1100" y="226"/>
                  <a:pt x="1107" y="229"/>
                  <a:pt x="1112" y="231"/>
                </a:cubicBezTo>
                <a:cubicBezTo>
                  <a:pt x="1118" y="233"/>
                  <a:pt x="1123" y="235"/>
                  <a:pt x="1127" y="238"/>
                </a:cubicBezTo>
                <a:cubicBezTo>
                  <a:pt x="1131" y="240"/>
                  <a:pt x="1135" y="243"/>
                  <a:pt x="1137" y="247"/>
                </a:cubicBezTo>
                <a:cubicBezTo>
                  <a:pt x="1140" y="250"/>
                  <a:pt x="1141" y="254"/>
                  <a:pt x="1141" y="259"/>
                </a:cubicBezTo>
                <a:cubicBezTo>
                  <a:pt x="1141" y="276"/>
                  <a:pt x="1126" y="284"/>
                  <a:pt x="1098" y="284"/>
                </a:cubicBezTo>
                <a:cubicBezTo>
                  <a:pt x="1076" y="284"/>
                  <a:pt x="1057" y="278"/>
                  <a:pt x="1039" y="264"/>
                </a:cubicBezTo>
                <a:lnTo>
                  <a:pt x="1039" y="308"/>
                </a:lnTo>
                <a:cubicBezTo>
                  <a:pt x="1056" y="316"/>
                  <a:pt x="1076" y="320"/>
                  <a:pt x="1099" y="320"/>
                </a:cubicBezTo>
                <a:cubicBezTo>
                  <a:pt x="1110" y="320"/>
                  <a:pt x="1122" y="318"/>
                  <a:pt x="1132" y="316"/>
                </a:cubicBezTo>
                <a:cubicBezTo>
                  <a:pt x="1143" y="313"/>
                  <a:pt x="1153" y="309"/>
                  <a:pt x="1161" y="304"/>
                </a:cubicBezTo>
                <a:cubicBezTo>
                  <a:pt x="1169" y="299"/>
                  <a:pt x="1176" y="292"/>
                  <a:pt x="1181" y="285"/>
                </a:cubicBezTo>
                <a:cubicBezTo>
                  <a:pt x="1185" y="277"/>
                  <a:pt x="1188" y="267"/>
                  <a:pt x="1188" y="257"/>
                </a:cubicBezTo>
                <a:cubicBezTo>
                  <a:pt x="1188" y="248"/>
                  <a:pt x="1187" y="240"/>
                  <a:pt x="1184" y="234"/>
                </a:cubicBezTo>
                <a:cubicBezTo>
                  <a:pt x="1181" y="228"/>
                  <a:pt x="1177" y="222"/>
                  <a:pt x="1172" y="217"/>
                </a:cubicBezTo>
                <a:close/>
                <a:moveTo>
                  <a:pt x="840" y="211"/>
                </a:moveTo>
                <a:lnTo>
                  <a:pt x="840" y="211"/>
                </a:lnTo>
                <a:cubicBezTo>
                  <a:pt x="840" y="233"/>
                  <a:pt x="845" y="250"/>
                  <a:pt x="856" y="263"/>
                </a:cubicBezTo>
                <a:cubicBezTo>
                  <a:pt x="867" y="276"/>
                  <a:pt x="882" y="282"/>
                  <a:pt x="900" y="282"/>
                </a:cubicBezTo>
                <a:cubicBezTo>
                  <a:pt x="919" y="282"/>
                  <a:pt x="933" y="276"/>
                  <a:pt x="943" y="263"/>
                </a:cubicBezTo>
                <a:cubicBezTo>
                  <a:pt x="954" y="251"/>
                  <a:pt x="959" y="233"/>
                  <a:pt x="959" y="210"/>
                </a:cubicBezTo>
                <a:cubicBezTo>
                  <a:pt x="959" y="187"/>
                  <a:pt x="954" y="169"/>
                  <a:pt x="943" y="157"/>
                </a:cubicBezTo>
                <a:cubicBezTo>
                  <a:pt x="933" y="144"/>
                  <a:pt x="919" y="138"/>
                  <a:pt x="900" y="138"/>
                </a:cubicBezTo>
                <a:cubicBezTo>
                  <a:pt x="882" y="138"/>
                  <a:pt x="867" y="144"/>
                  <a:pt x="856" y="157"/>
                </a:cubicBezTo>
                <a:cubicBezTo>
                  <a:pt x="845" y="170"/>
                  <a:pt x="840" y="188"/>
                  <a:pt x="840" y="211"/>
                </a:cubicBezTo>
                <a:close/>
                <a:moveTo>
                  <a:pt x="820" y="290"/>
                </a:moveTo>
                <a:lnTo>
                  <a:pt x="820" y="290"/>
                </a:lnTo>
                <a:cubicBezTo>
                  <a:pt x="801" y="271"/>
                  <a:pt x="791" y="245"/>
                  <a:pt x="791" y="212"/>
                </a:cubicBezTo>
                <a:cubicBezTo>
                  <a:pt x="791" y="177"/>
                  <a:pt x="801" y="149"/>
                  <a:pt x="822" y="129"/>
                </a:cubicBezTo>
                <a:cubicBezTo>
                  <a:pt x="842" y="110"/>
                  <a:pt x="869" y="100"/>
                  <a:pt x="903" y="100"/>
                </a:cubicBezTo>
                <a:cubicBezTo>
                  <a:pt x="936" y="100"/>
                  <a:pt x="962" y="109"/>
                  <a:pt x="980" y="129"/>
                </a:cubicBezTo>
                <a:cubicBezTo>
                  <a:pt x="998" y="148"/>
                  <a:pt x="1007" y="175"/>
                  <a:pt x="1007" y="209"/>
                </a:cubicBezTo>
                <a:cubicBezTo>
                  <a:pt x="1007" y="242"/>
                  <a:pt x="997" y="269"/>
                  <a:pt x="978" y="289"/>
                </a:cubicBezTo>
                <a:cubicBezTo>
                  <a:pt x="958" y="310"/>
                  <a:pt x="931" y="320"/>
                  <a:pt x="898" y="320"/>
                </a:cubicBezTo>
                <a:cubicBezTo>
                  <a:pt x="866" y="320"/>
                  <a:pt x="840" y="310"/>
                  <a:pt x="820" y="290"/>
                </a:cubicBezTo>
                <a:close/>
                <a:moveTo>
                  <a:pt x="701" y="214"/>
                </a:moveTo>
                <a:lnTo>
                  <a:pt x="701" y="214"/>
                </a:lnTo>
                <a:cubicBezTo>
                  <a:pt x="701" y="192"/>
                  <a:pt x="706" y="175"/>
                  <a:pt x="715" y="162"/>
                </a:cubicBezTo>
                <a:cubicBezTo>
                  <a:pt x="724" y="150"/>
                  <a:pt x="736" y="143"/>
                  <a:pt x="750" y="143"/>
                </a:cubicBezTo>
                <a:cubicBezTo>
                  <a:pt x="761" y="143"/>
                  <a:pt x="769" y="145"/>
                  <a:pt x="775" y="150"/>
                </a:cubicBezTo>
                <a:lnTo>
                  <a:pt x="775" y="105"/>
                </a:lnTo>
                <a:cubicBezTo>
                  <a:pt x="771" y="102"/>
                  <a:pt x="764" y="101"/>
                  <a:pt x="755" y="101"/>
                </a:cubicBezTo>
                <a:cubicBezTo>
                  <a:pt x="743" y="101"/>
                  <a:pt x="733" y="105"/>
                  <a:pt x="723" y="113"/>
                </a:cubicBezTo>
                <a:cubicBezTo>
                  <a:pt x="713" y="122"/>
                  <a:pt x="706" y="133"/>
                  <a:pt x="702" y="148"/>
                </a:cubicBezTo>
                <a:lnTo>
                  <a:pt x="701" y="148"/>
                </a:lnTo>
                <a:lnTo>
                  <a:pt x="701" y="105"/>
                </a:lnTo>
                <a:lnTo>
                  <a:pt x="653" y="105"/>
                </a:lnTo>
                <a:lnTo>
                  <a:pt x="653" y="315"/>
                </a:lnTo>
                <a:lnTo>
                  <a:pt x="701" y="315"/>
                </a:lnTo>
                <a:lnTo>
                  <a:pt x="701" y="214"/>
                </a:lnTo>
                <a:close/>
                <a:moveTo>
                  <a:pt x="610" y="264"/>
                </a:moveTo>
                <a:lnTo>
                  <a:pt x="610" y="264"/>
                </a:lnTo>
                <a:cubicBezTo>
                  <a:pt x="595" y="276"/>
                  <a:pt x="579" y="282"/>
                  <a:pt x="561" y="282"/>
                </a:cubicBezTo>
                <a:cubicBezTo>
                  <a:pt x="541" y="282"/>
                  <a:pt x="525" y="276"/>
                  <a:pt x="513" y="263"/>
                </a:cubicBezTo>
                <a:cubicBezTo>
                  <a:pt x="501" y="250"/>
                  <a:pt x="495" y="233"/>
                  <a:pt x="495" y="212"/>
                </a:cubicBezTo>
                <a:cubicBezTo>
                  <a:pt x="495" y="189"/>
                  <a:pt x="501" y="172"/>
                  <a:pt x="514" y="158"/>
                </a:cubicBezTo>
                <a:cubicBezTo>
                  <a:pt x="527" y="144"/>
                  <a:pt x="543" y="138"/>
                  <a:pt x="563" y="138"/>
                </a:cubicBezTo>
                <a:cubicBezTo>
                  <a:pt x="580" y="138"/>
                  <a:pt x="595" y="143"/>
                  <a:pt x="610" y="154"/>
                </a:cubicBezTo>
                <a:lnTo>
                  <a:pt x="610" y="110"/>
                </a:lnTo>
                <a:cubicBezTo>
                  <a:pt x="595" y="103"/>
                  <a:pt x="579" y="100"/>
                  <a:pt x="559" y="100"/>
                </a:cubicBezTo>
                <a:cubicBezTo>
                  <a:pt x="525" y="100"/>
                  <a:pt x="497" y="110"/>
                  <a:pt x="477" y="131"/>
                </a:cubicBezTo>
                <a:cubicBezTo>
                  <a:pt x="456" y="152"/>
                  <a:pt x="446" y="180"/>
                  <a:pt x="446" y="215"/>
                </a:cubicBezTo>
                <a:cubicBezTo>
                  <a:pt x="446" y="246"/>
                  <a:pt x="456" y="271"/>
                  <a:pt x="475" y="290"/>
                </a:cubicBezTo>
                <a:cubicBezTo>
                  <a:pt x="494" y="310"/>
                  <a:pt x="519" y="320"/>
                  <a:pt x="550" y="320"/>
                </a:cubicBezTo>
                <a:cubicBezTo>
                  <a:pt x="573" y="320"/>
                  <a:pt x="593" y="315"/>
                  <a:pt x="610" y="305"/>
                </a:cubicBezTo>
                <a:lnTo>
                  <a:pt x="610" y="264"/>
                </a:lnTo>
                <a:close/>
                <a:moveTo>
                  <a:pt x="386" y="61"/>
                </a:moveTo>
                <a:lnTo>
                  <a:pt x="386" y="61"/>
                </a:lnTo>
                <a:cubicBezTo>
                  <a:pt x="394" y="61"/>
                  <a:pt x="401" y="58"/>
                  <a:pt x="407" y="53"/>
                </a:cubicBezTo>
                <a:cubicBezTo>
                  <a:pt x="412" y="47"/>
                  <a:pt x="415" y="41"/>
                  <a:pt x="415" y="34"/>
                </a:cubicBezTo>
                <a:cubicBezTo>
                  <a:pt x="415" y="26"/>
                  <a:pt x="412" y="19"/>
                  <a:pt x="407" y="14"/>
                </a:cubicBezTo>
                <a:cubicBezTo>
                  <a:pt x="401" y="9"/>
                  <a:pt x="394" y="7"/>
                  <a:pt x="386" y="7"/>
                </a:cubicBezTo>
                <a:cubicBezTo>
                  <a:pt x="378" y="7"/>
                  <a:pt x="372" y="9"/>
                  <a:pt x="366" y="14"/>
                </a:cubicBezTo>
                <a:cubicBezTo>
                  <a:pt x="360" y="19"/>
                  <a:pt x="358" y="26"/>
                  <a:pt x="358" y="34"/>
                </a:cubicBezTo>
                <a:cubicBezTo>
                  <a:pt x="358" y="41"/>
                  <a:pt x="360" y="48"/>
                  <a:pt x="366" y="53"/>
                </a:cubicBezTo>
                <a:cubicBezTo>
                  <a:pt x="372" y="58"/>
                  <a:pt x="378" y="61"/>
                  <a:pt x="386" y="61"/>
                </a:cubicBezTo>
                <a:close/>
                <a:moveTo>
                  <a:pt x="362" y="315"/>
                </a:moveTo>
                <a:lnTo>
                  <a:pt x="362" y="315"/>
                </a:lnTo>
                <a:lnTo>
                  <a:pt x="410" y="315"/>
                </a:lnTo>
                <a:lnTo>
                  <a:pt x="410" y="105"/>
                </a:lnTo>
                <a:lnTo>
                  <a:pt x="362" y="105"/>
                </a:lnTo>
                <a:lnTo>
                  <a:pt x="362" y="315"/>
                </a:lnTo>
                <a:close/>
                <a:moveTo>
                  <a:pt x="249" y="21"/>
                </a:moveTo>
                <a:lnTo>
                  <a:pt x="249" y="21"/>
                </a:lnTo>
                <a:lnTo>
                  <a:pt x="316" y="21"/>
                </a:lnTo>
                <a:lnTo>
                  <a:pt x="316" y="315"/>
                </a:lnTo>
                <a:lnTo>
                  <a:pt x="267" y="315"/>
                </a:lnTo>
                <a:lnTo>
                  <a:pt x="267" y="124"/>
                </a:lnTo>
                <a:cubicBezTo>
                  <a:pt x="267" y="109"/>
                  <a:pt x="268" y="90"/>
                  <a:pt x="270" y="67"/>
                </a:cubicBezTo>
                <a:lnTo>
                  <a:pt x="269" y="67"/>
                </a:lnTo>
                <a:cubicBezTo>
                  <a:pt x="266" y="80"/>
                  <a:pt x="264" y="89"/>
                  <a:pt x="261" y="95"/>
                </a:cubicBezTo>
                <a:lnTo>
                  <a:pt x="173" y="315"/>
                </a:lnTo>
                <a:lnTo>
                  <a:pt x="140" y="315"/>
                </a:lnTo>
                <a:lnTo>
                  <a:pt x="52" y="96"/>
                </a:lnTo>
                <a:cubicBezTo>
                  <a:pt x="49" y="90"/>
                  <a:pt x="47" y="80"/>
                  <a:pt x="44" y="67"/>
                </a:cubicBezTo>
                <a:lnTo>
                  <a:pt x="43" y="67"/>
                </a:lnTo>
                <a:cubicBezTo>
                  <a:pt x="44" y="79"/>
                  <a:pt x="45" y="98"/>
                  <a:pt x="45" y="125"/>
                </a:cubicBezTo>
                <a:lnTo>
                  <a:pt x="45" y="315"/>
                </a:lnTo>
                <a:lnTo>
                  <a:pt x="0" y="315"/>
                </a:lnTo>
                <a:lnTo>
                  <a:pt x="0" y="21"/>
                </a:lnTo>
                <a:lnTo>
                  <a:pt x="68" y="21"/>
                </a:lnTo>
                <a:lnTo>
                  <a:pt x="146" y="216"/>
                </a:lnTo>
                <a:cubicBezTo>
                  <a:pt x="152" y="231"/>
                  <a:pt x="155" y="243"/>
                  <a:pt x="157" y="250"/>
                </a:cubicBezTo>
                <a:lnTo>
                  <a:pt x="158" y="250"/>
                </a:lnTo>
                <a:cubicBezTo>
                  <a:pt x="163" y="235"/>
                  <a:pt x="167" y="223"/>
                  <a:pt x="171" y="216"/>
                </a:cubicBezTo>
                <a:lnTo>
                  <a:pt x="249" y="21"/>
                </a:lnTo>
                <a:close/>
              </a:path>
            </a:pathLst>
          </a:custGeom>
          <a:solidFill>
            <a:srgbClr val="D7312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pic>
        <p:nvPicPr>
          <p:cNvPr id="7" name="Picture 6" descr="Microsoft Ignite cube graphic">
            <a:extLst>
              <a:ext uri="{FF2B5EF4-FFF2-40B4-BE49-F238E27FC236}">
                <a16:creationId xmlns:a16="http://schemas.microsoft.com/office/drawing/2014/main" id="{AEB1E43F-243E-134D-9418-B32A73E0E48E}"/>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138046" y="0"/>
            <a:ext cx="8053953"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4109744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D83B0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7" name="Text Placeholder 4">
            <a:extLst>
              <a:ext uri="{FF2B5EF4-FFF2-40B4-BE49-F238E27FC236}">
                <a16:creationId xmlns:a16="http://schemas.microsoft.com/office/drawing/2014/main" id="{7E582958-B9FC-45CD-B97B-46119EB37ECC}"/>
              </a:ext>
            </a:extLst>
          </p:cNvPr>
          <p:cNvSpPr>
            <a:spLocks noGrp="1"/>
          </p:cNvSpPr>
          <p:nvPr>
            <p:ph type="body" sz="quarter" idx="14" hasCustomPrompt="1"/>
          </p:nvPr>
        </p:nvSpPr>
        <p:spPr>
          <a:xfrm>
            <a:off x="584200" y="6016752"/>
            <a:ext cx="55138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6" name="MS logo gray - EMF" descr="Microsoft logo, gray text version">
            <a:extLst>
              <a:ext uri="{FF2B5EF4-FFF2-40B4-BE49-F238E27FC236}">
                <a16:creationId xmlns:a16="http://schemas.microsoft.com/office/drawing/2014/main" id="{F28077D6-7EB1-4B7E-84A0-48374B645BA8}"/>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5208867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8" name="Text Placeholder 4">
            <a:extLst>
              <a:ext uri="{FF2B5EF4-FFF2-40B4-BE49-F238E27FC236}">
                <a16:creationId xmlns:a16="http://schemas.microsoft.com/office/drawing/2014/main" id="{6551D545-C251-4D4D-AB3D-52FE003820E0}"/>
              </a:ext>
            </a:extLst>
          </p:cNvPr>
          <p:cNvSpPr>
            <a:spLocks noGrp="1"/>
          </p:cNvSpPr>
          <p:nvPr>
            <p:ph type="body" sz="quarter" idx="14" hasCustomPrompt="1"/>
          </p:nvPr>
        </p:nvSpPr>
        <p:spPr>
          <a:xfrm>
            <a:off x="584200" y="6016752"/>
            <a:ext cx="41422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7" name="Picture 6" descr="Microsoft Ignite cube graphic">
            <a:extLst>
              <a:ext uri="{FF2B5EF4-FFF2-40B4-BE49-F238E27FC236}">
                <a16:creationId xmlns:a16="http://schemas.microsoft.com/office/drawing/2014/main" id="{401D67D2-C1F9-48BE-931F-741D00A15B06}"/>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091552" y="0"/>
            <a:ext cx="8100447"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755919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Slide 3">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7" name="Text Placeholder 4">
            <a:extLst>
              <a:ext uri="{FF2B5EF4-FFF2-40B4-BE49-F238E27FC236}">
                <a16:creationId xmlns:a16="http://schemas.microsoft.com/office/drawing/2014/main" id="{29E8D49A-E1F4-4A07-AB4E-D44DDE006610}"/>
              </a:ext>
            </a:extLst>
          </p:cNvPr>
          <p:cNvSpPr>
            <a:spLocks noGrp="1"/>
          </p:cNvSpPr>
          <p:nvPr>
            <p:ph type="body" sz="quarter" idx="14" hasCustomPrompt="1"/>
          </p:nvPr>
        </p:nvSpPr>
        <p:spPr>
          <a:xfrm>
            <a:off x="584199" y="6016752"/>
            <a:ext cx="5510213"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8" name="Picture 7" descr="Microsoft Ignite cube graphic">
            <a:extLst>
              <a:ext uri="{FF2B5EF4-FFF2-40B4-BE49-F238E27FC236}">
                <a16:creationId xmlns:a16="http://schemas.microsoft.com/office/drawing/2014/main" id="{1F0180E0-8AEF-4805-B05D-B6A240DA0D30}"/>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074617" y="-1"/>
            <a:ext cx="4117383" cy="6858001"/>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6467461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8" name="Text Placeholder 4">
            <a:extLst>
              <a:ext uri="{FF2B5EF4-FFF2-40B4-BE49-F238E27FC236}">
                <a16:creationId xmlns:a16="http://schemas.microsoft.com/office/drawing/2014/main" id="{15DA218C-BA83-4181-901D-C486606417EB}"/>
              </a:ext>
            </a:extLst>
          </p:cNvPr>
          <p:cNvSpPr>
            <a:spLocks noGrp="1"/>
          </p:cNvSpPr>
          <p:nvPr>
            <p:ph type="body" sz="quarter" idx="14" hasCustomPrompt="1"/>
          </p:nvPr>
        </p:nvSpPr>
        <p:spPr>
          <a:xfrm>
            <a:off x="584200" y="6016752"/>
            <a:ext cx="41422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6" name="Picture 5" descr="A person sitting at a table using a computer&#10;&#10;Description automatically generated">
            <a:extLst>
              <a:ext uri="{FF2B5EF4-FFF2-40B4-BE49-F238E27FC236}">
                <a16:creationId xmlns:a16="http://schemas.microsoft.com/office/drawing/2014/main" id="{1B5497F1-768F-45ED-85F1-D14B37BE1F7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08215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6735304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5907154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7719059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20970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slide">
    <p:bg>
      <p:bgRef idx="1001">
        <a:schemeClr val="bg1"/>
      </p:bgRef>
    </p:bg>
    <p:spTree>
      <p:nvGrpSpPr>
        <p:cNvPr id="1" name=""/>
        <p:cNvGrpSpPr/>
        <p:nvPr/>
      </p:nvGrpSpPr>
      <p:grpSpPr>
        <a:xfrm>
          <a:off x="0" y="0"/>
          <a:ext cx="0" cy="0"/>
          <a:chOff x="0" y="0"/>
          <a:chExt cx="0" cy="0"/>
        </a:xfrm>
      </p:grpSpPr>
      <p:sp>
        <p:nvSpPr>
          <p:cNvPr id="17" name="Rectángulo 16">
            <a:extLst>
              <a:ext uri="{FF2B5EF4-FFF2-40B4-BE49-F238E27FC236}">
                <a16:creationId xmlns:a16="http://schemas.microsoft.com/office/drawing/2014/main" id="{AB7E2DC6-F926-43E5-8510-8F4606215293}"/>
              </a:ext>
            </a:extLst>
          </p:cNvPr>
          <p:cNvSpPr/>
          <p:nvPr userDrawn="1"/>
        </p:nvSpPr>
        <p:spPr bwMode="auto">
          <a:xfrm>
            <a:off x="0" y="-10285"/>
            <a:ext cx="12192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14" name="Objeto 13">
            <a:extLst>
              <a:ext uri="{FF2B5EF4-FFF2-40B4-BE49-F238E27FC236}">
                <a16:creationId xmlns:a16="http://schemas.microsoft.com/office/drawing/2014/main" id="{FCEAF271-DB25-4C89-95C6-8F09192FF5DC}"/>
              </a:ext>
            </a:extLst>
          </p:cNvPr>
          <p:cNvGraphicFramePr>
            <a:graphicFrameLocks noChangeAspect="1"/>
          </p:cNvGraphicFramePr>
          <p:nvPr userDrawn="1">
            <p:extLst>
              <p:ext uri="{D42A27DB-BD31-4B8C-83A1-F6EECF244321}">
                <p14:modId xmlns:p14="http://schemas.microsoft.com/office/powerpoint/2010/main" val="4227965099"/>
              </p:ext>
            </p:extLst>
          </p:nvPr>
        </p:nvGraphicFramePr>
        <p:xfrm>
          <a:off x="1122058" y="-1127000"/>
          <a:ext cx="9901518" cy="9298543"/>
        </p:xfrm>
        <a:graphic>
          <a:graphicData uri="http://schemas.openxmlformats.org/presentationml/2006/ole">
            <mc:AlternateContent xmlns:mc="http://schemas.openxmlformats.org/markup-compatibility/2006">
              <mc:Choice xmlns:v="urn:schemas-microsoft-com:vml" Requires="v">
                <p:oleObj spid="_x0000_s3371" name="CorelDRAW" r:id="rId3" imgW="1486020" imgH="1396161" progId="CorelDraw.Graphic.21">
                  <p:embed/>
                </p:oleObj>
              </mc:Choice>
              <mc:Fallback>
                <p:oleObj name="CorelDRAW" r:id="rId3" imgW="1486020" imgH="1396161" progId="CorelDraw.Graphic.21">
                  <p:embed/>
                  <p:pic>
                    <p:nvPicPr>
                      <p:cNvPr id="7" name="Objeto 6">
                        <a:extLst>
                          <a:ext uri="{FF2B5EF4-FFF2-40B4-BE49-F238E27FC236}">
                            <a16:creationId xmlns:a16="http://schemas.microsoft.com/office/drawing/2014/main" id="{32E413D6-B6AC-40F0-85EC-A2927B20E6EB}"/>
                          </a:ext>
                        </a:extLst>
                      </p:cNvPr>
                      <p:cNvPicPr/>
                      <p:nvPr/>
                    </p:nvPicPr>
                    <p:blipFill>
                      <a:blip r:embed="rId4"/>
                      <a:stretch>
                        <a:fillRect/>
                      </a:stretch>
                    </p:blipFill>
                    <p:spPr>
                      <a:xfrm>
                        <a:off x="1122058" y="-1127000"/>
                        <a:ext cx="9901518" cy="9298543"/>
                      </a:xfrm>
                      <a:prstGeom prst="rect">
                        <a:avLst/>
                      </a:prstGeom>
                    </p:spPr>
                  </p:pic>
                </p:oleObj>
              </mc:Fallback>
            </mc:AlternateContent>
          </a:graphicData>
        </a:graphic>
      </p:graphicFrame>
      <p:graphicFrame>
        <p:nvGraphicFramePr>
          <p:cNvPr id="15" name="Objeto 14">
            <a:extLst>
              <a:ext uri="{FF2B5EF4-FFF2-40B4-BE49-F238E27FC236}">
                <a16:creationId xmlns:a16="http://schemas.microsoft.com/office/drawing/2014/main" id="{B86FB60C-0BE4-4B54-A00D-325563BA2B85}"/>
              </a:ext>
            </a:extLst>
          </p:cNvPr>
          <p:cNvGraphicFramePr>
            <a:graphicFrameLocks noChangeAspect="1"/>
          </p:cNvGraphicFramePr>
          <p:nvPr userDrawn="1">
            <p:extLst>
              <p:ext uri="{D42A27DB-BD31-4B8C-83A1-F6EECF244321}">
                <p14:modId xmlns:p14="http://schemas.microsoft.com/office/powerpoint/2010/main" val="421221365"/>
              </p:ext>
            </p:extLst>
          </p:nvPr>
        </p:nvGraphicFramePr>
        <p:xfrm>
          <a:off x="2378363" y="1625600"/>
          <a:ext cx="7435274" cy="1045029"/>
        </p:xfrm>
        <a:graphic>
          <a:graphicData uri="http://schemas.openxmlformats.org/presentationml/2006/ole">
            <mc:AlternateContent xmlns:mc="http://schemas.openxmlformats.org/markup-compatibility/2006">
              <mc:Choice xmlns:v="urn:schemas-microsoft-com:vml" Requires="v">
                <p:oleObj spid="_x0000_s3372" name="CorelDRAW" r:id="rId5" imgW="7465680" imgH="1050480" progId="CorelDraw.Graphic.21">
                  <p:embed/>
                </p:oleObj>
              </mc:Choice>
              <mc:Fallback>
                <p:oleObj name="CorelDRAW" r:id="rId5" imgW="7465680" imgH="1050480" progId="CorelDraw.Graphic.21">
                  <p:embed/>
                  <p:pic>
                    <p:nvPicPr>
                      <p:cNvPr id="9" name="Objeto 8">
                        <a:extLst>
                          <a:ext uri="{FF2B5EF4-FFF2-40B4-BE49-F238E27FC236}">
                            <a16:creationId xmlns:a16="http://schemas.microsoft.com/office/drawing/2014/main" id="{081664F7-E6F1-414E-873A-507838376938}"/>
                          </a:ext>
                        </a:extLst>
                      </p:cNvPr>
                      <p:cNvPicPr/>
                      <p:nvPr/>
                    </p:nvPicPr>
                    <p:blipFill>
                      <a:blip r:embed="rId6"/>
                      <a:stretch>
                        <a:fillRect/>
                      </a:stretch>
                    </p:blipFill>
                    <p:spPr>
                      <a:xfrm>
                        <a:off x="2378363" y="1625600"/>
                        <a:ext cx="7435274" cy="1045029"/>
                      </a:xfrm>
                      <a:prstGeom prst="rect">
                        <a:avLst/>
                      </a:prstGeom>
                    </p:spPr>
                  </p:pic>
                </p:oleObj>
              </mc:Fallback>
            </mc:AlternateContent>
          </a:graphicData>
        </a:graphic>
      </p:graphicFrame>
      <p:sp>
        <p:nvSpPr>
          <p:cNvPr id="9" name="Title 1"/>
          <p:cNvSpPr>
            <a:spLocks noGrp="1"/>
          </p:cNvSpPr>
          <p:nvPr>
            <p:ph type="title" hasCustomPrompt="1"/>
          </p:nvPr>
        </p:nvSpPr>
        <p:spPr>
          <a:xfrm>
            <a:off x="2421082" y="3191619"/>
            <a:ext cx="7349836" cy="553998"/>
          </a:xfrm>
          <a:noFill/>
        </p:spPr>
        <p:txBody>
          <a:bodyPr wrap="square" lIns="0" tIns="0" rIns="0" bIns="0" anchor="b" anchorCtr="0">
            <a:spAutoFit/>
          </a:bodyPr>
          <a:lstStyle>
            <a:lvl1pPr algn="ctr">
              <a:defRPr sz="3600" spc="-50" baseline="0">
                <a:solidFill>
                  <a:schemeClr val="bg1"/>
                </a:solidFill>
                <a:latin typeface="Quicksand" pitchFamily="2" charset="0"/>
                <a:cs typeface="Segoe UI" panose="020B0502040204020203" pitchFamily="34" charset="0"/>
              </a:defRPr>
            </a:lvl1pPr>
          </a:lstStyle>
          <a:p>
            <a:r>
              <a:rPr lang="en-US" dirty="0"/>
              <a:t>Section name</a:t>
            </a:r>
          </a:p>
        </p:txBody>
      </p:sp>
      <p:sp>
        <p:nvSpPr>
          <p:cNvPr id="5" name="Text Placeholder 4"/>
          <p:cNvSpPr>
            <a:spLocks noGrp="1"/>
          </p:cNvSpPr>
          <p:nvPr>
            <p:ph type="body" sz="quarter" idx="12" hasCustomPrompt="1"/>
          </p:nvPr>
        </p:nvSpPr>
        <p:spPr>
          <a:xfrm>
            <a:off x="2421082" y="4018095"/>
            <a:ext cx="7349836" cy="338554"/>
          </a:xfrm>
          <a:noFill/>
        </p:spPr>
        <p:txBody>
          <a:bodyPr wrap="square" lIns="0" tIns="0" rIns="0" bIns="0">
            <a:spAutoFit/>
          </a:bodyPr>
          <a:lstStyle>
            <a:lvl1pPr marL="0" indent="0" algn="ctr">
              <a:spcBef>
                <a:spcPts val="0"/>
              </a:spcBef>
              <a:buNone/>
              <a:defRPr sz="2200" spc="0" baseline="0">
                <a:solidFill>
                  <a:schemeClr val="bg1"/>
                </a:solidFill>
                <a:latin typeface="Quicksand" pitchFamily="2" charset="0"/>
                <a:cs typeface="Segoe UI" panose="020B0502040204020203" pitchFamily="34" charset="0"/>
              </a:defRPr>
            </a:lvl1pPr>
          </a:lstStyle>
          <a:p>
            <a:pPr lvl="0"/>
            <a:r>
              <a:rPr lang="en-US" dirty="0"/>
              <a:t>Section details</a:t>
            </a:r>
          </a:p>
        </p:txBody>
      </p:sp>
      <p:graphicFrame>
        <p:nvGraphicFramePr>
          <p:cNvPr id="16" name="Objeto 15">
            <a:extLst>
              <a:ext uri="{FF2B5EF4-FFF2-40B4-BE49-F238E27FC236}">
                <a16:creationId xmlns:a16="http://schemas.microsoft.com/office/drawing/2014/main" id="{7745753B-CA35-4358-9CCA-79BB54B39F4A}"/>
              </a:ext>
            </a:extLst>
          </p:cNvPr>
          <p:cNvGraphicFramePr>
            <a:graphicFrameLocks noChangeAspect="1"/>
          </p:cNvGraphicFramePr>
          <p:nvPr userDrawn="1">
            <p:extLst>
              <p:ext uri="{D42A27DB-BD31-4B8C-83A1-F6EECF244321}">
                <p14:modId xmlns:p14="http://schemas.microsoft.com/office/powerpoint/2010/main" val="479457516"/>
              </p:ext>
            </p:extLst>
          </p:nvPr>
        </p:nvGraphicFramePr>
        <p:xfrm>
          <a:off x="296673" y="6278919"/>
          <a:ext cx="2463538" cy="346251"/>
        </p:xfrm>
        <a:graphic>
          <a:graphicData uri="http://schemas.openxmlformats.org/presentationml/2006/ole">
            <mc:AlternateContent xmlns:mc="http://schemas.openxmlformats.org/markup-compatibility/2006">
              <mc:Choice xmlns:v="urn:schemas-microsoft-com:vml" Requires="v">
                <p:oleObj spid="_x0000_s3373" name="CorelDRAW" r:id="rId7" imgW="9928182" imgH="1396161" progId="CorelDraw.Graphic.21">
                  <p:embed/>
                </p:oleObj>
              </mc:Choice>
              <mc:Fallback>
                <p:oleObj name="CorelDRAW" r:id="rId7" imgW="9928182" imgH="1396161" progId="CorelDraw.Graphic.21">
                  <p:embed/>
                  <p:pic>
                    <p:nvPicPr>
                      <p:cNvPr id="57" name="Objeto 56">
                        <a:extLst>
                          <a:ext uri="{FF2B5EF4-FFF2-40B4-BE49-F238E27FC236}">
                            <a16:creationId xmlns:a16="http://schemas.microsoft.com/office/drawing/2014/main" id="{5F04144C-7454-4A18-A563-17CB18200F5E}"/>
                          </a:ext>
                        </a:extLst>
                      </p:cNvPr>
                      <p:cNvPicPr/>
                      <p:nvPr/>
                    </p:nvPicPr>
                    <p:blipFill>
                      <a:blip r:embed="rId8"/>
                      <a:stretch>
                        <a:fillRect/>
                      </a:stretch>
                    </p:blipFill>
                    <p:spPr>
                      <a:xfrm>
                        <a:off x="296673" y="6278919"/>
                        <a:ext cx="2463538" cy="346251"/>
                      </a:xfrm>
                      <a:prstGeom prst="rect">
                        <a:avLst/>
                      </a:prstGeom>
                    </p:spPr>
                  </p:pic>
                </p:oleObj>
              </mc:Fallback>
            </mc:AlternateContent>
          </a:graphicData>
        </a:graphic>
      </p:graphicFrame>
      <p:sp>
        <p:nvSpPr>
          <p:cNvPr id="18" name="Text Placeholder 4">
            <a:extLst>
              <a:ext uri="{FF2B5EF4-FFF2-40B4-BE49-F238E27FC236}">
                <a16:creationId xmlns:a16="http://schemas.microsoft.com/office/drawing/2014/main" id="{A9731BAF-3C39-437D-8526-94F303E439D9}"/>
              </a:ext>
            </a:extLst>
          </p:cNvPr>
          <p:cNvSpPr txBox="1">
            <a:spLocks/>
          </p:cNvSpPr>
          <p:nvPr userDrawn="1"/>
        </p:nvSpPr>
        <p:spPr>
          <a:xfrm>
            <a:off x="9936240" y="6378950"/>
            <a:ext cx="196010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l"/>
            <a:r>
              <a:rPr lang="en-US" sz="1600" dirty="0">
                <a:solidFill>
                  <a:srgbClr val="43444A"/>
                </a:solidFill>
                <a:latin typeface="Quicksand" pitchFamily="2" charset="0"/>
              </a:rPr>
              <a:t>#</a:t>
            </a:r>
            <a:r>
              <a:rPr lang="en-US" sz="1600" dirty="0" err="1">
                <a:solidFill>
                  <a:srgbClr val="43444A"/>
                </a:solidFill>
                <a:latin typeface="Quicksand" pitchFamily="2" charset="0"/>
              </a:rPr>
              <a:t>GlobalAIBootcamp</a:t>
            </a:r>
            <a:endParaRPr lang="en-US" sz="1600" dirty="0">
              <a:solidFill>
                <a:srgbClr val="43444A"/>
              </a:solidFill>
              <a:latin typeface="Quicksand" pitchFamily="2" charset="0"/>
            </a:endParaRPr>
          </a:p>
        </p:txBody>
      </p:sp>
    </p:spTree>
    <p:extLst>
      <p:ext uri="{BB962C8B-B14F-4D97-AF65-F5344CB8AC3E}">
        <p14:creationId xmlns:p14="http://schemas.microsoft.com/office/powerpoint/2010/main" val="1938504317"/>
      </p:ext>
    </p:extLst>
  </p:cSld>
  <p:clrMapOvr>
    <a:overrideClrMapping bg1="lt1" tx1="dk1" bg2="lt2" tx2="dk2" accent1="accent1" accent2="accent2" accent3="accent3" accent4="accent4" accent5="accent5" accent6="accent6" hlink="hlink" folHlink="folHlink"/>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nodeType="withEffect">
                                  <p:stCondLst>
                                    <p:cond delay="0"/>
                                  </p:stCondLst>
                                  <p:endCondLst>
                                    <p:cond evt="onNext" delay="0">
                                      <p:tgtEl>
                                        <p:sldTgt/>
                                      </p:tgtEl>
                                    </p:cond>
                                  </p:endCondLst>
                                  <p:childTnLst>
                                    <p:animRot by="43200000">
                                      <p:cBhvr>
                                        <p:cTn id="6" dur="20000" fill="hold"/>
                                        <p:tgtEl>
                                          <p:spTgt spid="1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229506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2418762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33069746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98813607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dirty="0"/>
              <a:t>Square photo layout with smaller text</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13080786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467056551"/>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61394994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11602691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11962220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674341245"/>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1"/>
      </p:bgRef>
    </p:bg>
    <p:spTree>
      <p:nvGrpSpPr>
        <p:cNvPr id="1" name=""/>
        <p:cNvGrpSpPr/>
        <p:nvPr/>
      </p:nvGrpSpPr>
      <p:grpSpPr>
        <a:xfrm>
          <a:off x="0" y="0"/>
          <a:ext cx="0" cy="0"/>
          <a:chOff x="0" y="0"/>
          <a:chExt cx="0" cy="0"/>
        </a:xfrm>
      </p:grpSpPr>
      <p:sp>
        <p:nvSpPr>
          <p:cNvPr id="17" name="Rectángulo 16">
            <a:extLst>
              <a:ext uri="{FF2B5EF4-FFF2-40B4-BE49-F238E27FC236}">
                <a16:creationId xmlns:a16="http://schemas.microsoft.com/office/drawing/2014/main" id="{AB7E2DC6-F926-43E5-8510-8F4606215293}"/>
              </a:ext>
            </a:extLst>
          </p:cNvPr>
          <p:cNvSpPr/>
          <p:nvPr userDrawn="1"/>
        </p:nvSpPr>
        <p:spPr bwMode="auto">
          <a:xfrm>
            <a:off x="0" y="-10285"/>
            <a:ext cx="12192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14" name="Objeto 13">
            <a:extLst>
              <a:ext uri="{FF2B5EF4-FFF2-40B4-BE49-F238E27FC236}">
                <a16:creationId xmlns:a16="http://schemas.microsoft.com/office/drawing/2014/main" id="{FCEAF271-DB25-4C89-95C6-8F09192FF5DC}"/>
              </a:ext>
            </a:extLst>
          </p:cNvPr>
          <p:cNvGraphicFramePr>
            <a:graphicFrameLocks noChangeAspect="1"/>
          </p:cNvGraphicFramePr>
          <p:nvPr userDrawn="1"/>
        </p:nvGraphicFramePr>
        <p:xfrm>
          <a:off x="1122058" y="-1127000"/>
          <a:ext cx="9901518" cy="9298543"/>
        </p:xfrm>
        <a:graphic>
          <a:graphicData uri="http://schemas.openxmlformats.org/presentationml/2006/ole">
            <mc:AlternateContent xmlns:mc="http://schemas.openxmlformats.org/markup-compatibility/2006">
              <mc:Choice xmlns:v="urn:schemas-microsoft-com:vml" Requires="v">
                <p:oleObj spid="_x0000_s10503" name="CorelDRAW" r:id="rId3" imgW="1486020" imgH="1396161" progId="CorelDraw.Graphic.21">
                  <p:embed/>
                </p:oleObj>
              </mc:Choice>
              <mc:Fallback>
                <p:oleObj name="CorelDRAW" r:id="rId3" imgW="1486020" imgH="1396161" progId="CorelDraw.Graphic.21">
                  <p:embed/>
                  <p:pic>
                    <p:nvPicPr>
                      <p:cNvPr id="14" name="Objeto 13">
                        <a:extLst>
                          <a:ext uri="{FF2B5EF4-FFF2-40B4-BE49-F238E27FC236}">
                            <a16:creationId xmlns:a16="http://schemas.microsoft.com/office/drawing/2014/main" id="{FCEAF271-DB25-4C89-95C6-8F09192FF5DC}"/>
                          </a:ext>
                        </a:extLst>
                      </p:cNvPr>
                      <p:cNvPicPr/>
                      <p:nvPr/>
                    </p:nvPicPr>
                    <p:blipFill>
                      <a:blip r:embed="rId4"/>
                      <a:stretch>
                        <a:fillRect/>
                      </a:stretch>
                    </p:blipFill>
                    <p:spPr>
                      <a:xfrm>
                        <a:off x="1122058" y="-1127000"/>
                        <a:ext cx="9901518" cy="9298543"/>
                      </a:xfrm>
                      <a:prstGeom prst="rect">
                        <a:avLst/>
                      </a:prstGeom>
                    </p:spPr>
                  </p:pic>
                </p:oleObj>
              </mc:Fallback>
            </mc:AlternateContent>
          </a:graphicData>
        </a:graphic>
      </p:graphicFrame>
      <p:graphicFrame>
        <p:nvGraphicFramePr>
          <p:cNvPr id="15" name="Objeto 14">
            <a:extLst>
              <a:ext uri="{FF2B5EF4-FFF2-40B4-BE49-F238E27FC236}">
                <a16:creationId xmlns:a16="http://schemas.microsoft.com/office/drawing/2014/main" id="{B86FB60C-0BE4-4B54-A00D-325563BA2B85}"/>
              </a:ext>
            </a:extLst>
          </p:cNvPr>
          <p:cNvGraphicFramePr>
            <a:graphicFrameLocks noChangeAspect="1"/>
          </p:cNvGraphicFramePr>
          <p:nvPr userDrawn="1"/>
        </p:nvGraphicFramePr>
        <p:xfrm>
          <a:off x="2378363" y="1625600"/>
          <a:ext cx="7435274" cy="1045029"/>
        </p:xfrm>
        <a:graphic>
          <a:graphicData uri="http://schemas.openxmlformats.org/presentationml/2006/ole">
            <mc:AlternateContent xmlns:mc="http://schemas.openxmlformats.org/markup-compatibility/2006">
              <mc:Choice xmlns:v="urn:schemas-microsoft-com:vml" Requires="v">
                <p:oleObj spid="_x0000_s10504" name="CorelDRAW" r:id="rId5" imgW="7465680" imgH="1050480" progId="CorelDraw.Graphic.21">
                  <p:embed/>
                </p:oleObj>
              </mc:Choice>
              <mc:Fallback>
                <p:oleObj name="CorelDRAW" r:id="rId5" imgW="7465680" imgH="1050480" progId="CorelDraw.Graphic.21">
                  <p:embed/>
                  <p:pic>
                    <p:nvPicPr>
                      <p:cNvPr id="15" name="Objeto 14">
                        <a:extLst>
                          <a:ext uri="{FF2B5EF4-FFF2-40B4-BE49-F238E27FC236}">
                            <a16:creationId xmlns:a16="http://schemas.microsoft.com/office/drawing/2014/main" id="{B86FB60C-0BE4-4B54-A00D-325563BA2B85}"/>
                          </a:ext>
                        </a:extLst>
                      </p:cNvPr>
                      <p:cNvPicPr/>
                      <p:nvPr/>
                    </p:nvPicPr>
                    <p:blipFill>
                      <a:blip r:embed="rId6"/>
                      <a:stretch>
                        <a:fillRect/>
                      </a:stretch>
                    </p:blipFill>
                    <p:spPr>
                      <a:xfrm>
                        <a:off x="2378363" y="1625600"/>
                        <a:ext cx="7435274" cy="1045029"/>
                      </a:xfrm>
                      <a:prstGeom prst="rect">
                        <a:avLst/>
                      </a:prstGeom>
                    </p:spPr>
                  </p:pic>
                </p:oleObj>
              </mc:Fallback>
            </mc:AlternateContent>
          </a:graphicData>
        </a:graphic>
      </p:graphicFrame>
      <p:sp>
        <p:nvSpPr>
          <p:cNvPr id="9" name="Title 1"/>
          <p:cNvSpPr>
            <a:spLocks noGrp="1"/>
          </p:cNvSpPr>
          <p:nvPr>
            <p:ph type="title" hasCustomPrompt="1"/>
          </p:nvPr>
        </p:nvSpPr>
        <p:spPr>
          <a:xfrm>
            <a:off x="2421082" y="3191619"/>
            <a:ext cx="7349836" cy="553998"/>
          </a:xfrm>
          <a:noFill/>
        </p:spPr>
        <p:txBody>
          <a:bodyPr wrap="square" lIns="0" tIns="0" rIns="0" bIns="0" anchor="b" anchorCtr="0">
            <a:spAutoFit/>
          </a:bodyPr>
          <a:lstStyle>
            <a:lvl1pPr algn="ctr">
              <a:defRPr sz="3600" spc="-50" baseline="0">
                <a:solidFill>
                  <a:schemeClr val="bg1"/>
                </a:solidFill>
                <a:latin typeface="Quicksand" pitchFamily="2" charset="0"/>
                <a:cs typeface="Segoe UI" panose="020B0502040204020203" pitchFamily="34" charset="0"/>
              </a:defRPr>
            </a:lvl1pPr>
          </a:lstStyle>
          <a:p>
            <a:r>
              <a:rPr lang="en-US" dirty="0"/>
              <a:t>Demo</a:t>
            </a:r>
          </a:p>
        </p:txBody>
      </p:sp>
      <p:sp>
        <p:nvSpPr>
          <p:cNvPr id="5" name="Text Placeholder 4"/>
          <p:cNvSpPr>
            <a:spLocks noGrp="1"/>
          </p:cNvSpPr>
          <p:nvPr>
            <p:ph type="body" sz="quarter" idx="12" hasCustomPrompt="1"/>
          </p:nvPr>
        </p:nvSpPr>
        <p:spPr>
          <a:xfrm>
            <a:off x="2421082" y="4018095"/>
            <a:ext cx="7349836" cy="338554"/>
          </a:xfrm>
          <a:noFill/>
        </p:spPr>
        <p:txBody>
          <a:bodyPr wrap="square" lIns="0" tIns="0" rIns="0" bIns="0">
            <a:spAutoFit/>
          </a:bodyPr>
          <a:lstStyle>
            <a:lvl1pPr marL="0" indent="0" algn="ctr">
              <a:spcBef>
                <a:spcPts val="0"/>
              </a:spcBef>
              <a:buNone/>
              <a:defRPr sz="2200" spc="0" baseline="0">
                <a:solidFill>
                  <a:schemeClr val="bg1"/>
                </a:solidFill>
                <a:latin typeface="Quicksand" pitchFamily="2" charset="0"/>
                <a:cs typeface="Segoe UI" panose="020B0502040204020203" pitchFamily="34" charset="0"/>
              </a:defRPr>
            </a:lvl1pPr>
          </a:lstStyle>
          <a:p>
            <a:pPr lvl="0"/>
            <a:r>
              <a:rPr lang="en-US" dirty="0"/>
              <a:t>demo details</a:t>
            </a:r>
          </a:p>
        </p:txBody>
      </p:sp>
      <p:graphicFrame>
        <p:nvGraphicFramePr>
          <p:cNvPr id="16" name="Objeto 15">
            <a:extLst>
              <a:ext uri="{FF2B5EF4-FFF2-40B4-BE49-F238E27FC236}">
                <a16:creationId xmlns:a16="http://schemas.microsoft.com/office/drawing/2014/main" id="{7745753B-CA35-4358-9CCA-79BB54B39F4A}"/>
              </a:ext>
            </a:extLst>
          </p:cNvPr>
          <p:cNvGraphicFramePr>
            <a:graphicFrameLocks noChangeAspect="1"/>
          </p:cNvGraphicFramePr>
          <p:nvPr userDrawn="1"/>
        </p:nvGraphicFramePr>
        <p:xfrm>
          <a:off x="296673" y="6278919"/>
          <a:ext cx="2463538" cy="346251"/>
        </p:xfrm>
        <a:graphic>
          <a:graphicData uri="http://schemas.openxmlformats.org/presentationml/2006/ole">
            <mc:AlternateContent xmlns:mc="http://schemas.openxmlformats.org/markup-compatibility/2006">
              <mc:Choice xmlns:v="urn:schemas-microsoft-com:vml" Requires="v">
                <p:oleObj spid="_x0000_s10505" name="CorelDRAW" r:id="rId7" imgW="9928182" imgH="1396161" progId="CorelDraw.Graphic.21">
                  <p:embed/>
                </p:oleObj>
              </mc:Choice>
              <mc:Fallback>
                <p:oleObj name="CorelDRAW" r:id="rId7" imgW="9928182" imgH="1396161" progId="CorelDraw.Graphic.21">
                  <p:embed/>
                  <p:pic>
                    <p:nvPicPr>
                      <p:cNvPr id="16" name="Objeto 15">
                        <a:extLst>
                          <a:ext uri="{FF2B5EF4-FFF2-40B4-BE49-F238E27FC236}">
                            <a16:creationId xmlns:a16="http://schemas.microsoft.com/office/drawing/2014/main" id="{7745753B-CA35-4358-9CCA-79BB54B39F4A}"/>
                          </a:ext>
                        </a:extLst>
                      </p:cNvPr>
                      <p:cNvPicPr/>
                      <p:nvPr/>
                    </p:nvPicPr>
                    <p:blipFill>
                      <a:blip r:embed="rId8"/>
                      <a:stretch>
                        <a:fillRect/>
                      </a:stretch>
                    </p:blipFill>
                    <p:spPr>
                      <a:xfrm>
                        <a:off x="296673" y="6278919"/>
                        <a:ext cx="2463538" cy="346251"/>
                      </a:xfrm>
                      <a:prstGeom prst="rect">
                        <a:avLst/>
                      </a:prstGeom>
                    </p:spPr>
                  </p:pic>
                </p:oleObj>
              </mc:Fallback>
            </mc:AlternateContent>
          </a:graphicData>
        </a:graphic>
      </p:graphicFrame>
      <p:sp>
        <p:nvSpPr>
          <p:cNvPr id="18" name="Text Placeholder 4">
            <a:extLst>
              <a:ext uri="{FF2B5EF4-FFF2-40B4-BE49-F238E27FC236}">
                <a16:creationId xmlns:a16="http://schemas.microsoft.com/office/drawing/2014/main" id="{A9731BAF-3C39-437D-8526-94F303E439D9}"/>
              </a:ext>
            </a:extLst>
          </p:cNvPr>
          <p:cNvSpPr txBox="1">
            <a:spLocks/>
          </p:cNvSpPr>
          <p:nvPr userDrawn="1"/>
        </p:nvSpPr>
        <p:spPr>
          <a:xfrm>
            <a:off x="9936240" y="6378950"/>
            <a:ext cx="196010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l"/>
            <a:r>
              <a:rPr lang="en-US" sz="1600" dirty="0">
                <a:solidFill>
                  <a:srgbClr val="43444A"/>
                </a:solidFill>
                <a:latin typeface="Quicksand" pitchFamily="2" charset="0"/>
              </a:rPr>
              <a:t>#</a:t>
            </a:r>
            <a:r>
              <a:rPr lang="en-US" sz="1600" dirty="0" err="1">
                <a:solidFill>
                  <a:srgbClr val="43444A"/>
                </a:solidFill>
                <a:latin typeface="Quicksand" pitchFamily="2" charset="0"/>
              </a:rPr>
              <a:t>GlobalAIBootcamp</a:t>
            </a:r>
            <a:endParaRPr lang="en-US" sz="1600" dirty="0">
              <a:solidFill>
                <a:srgbClr val="43444A"/>
              </a:solidFill>
              <a:latin typeface="Quicksand" pitchFamily="2" charset="0"/>
            </a:endParaRPr>
          </a:p>
        </p:txBody>
      </p:sp>
    </p:spTree>
    <p:extLst>
      <p:ext uri="{BB962C8B-B14F-4D97-AF65-F5344CB8AC3E}">
        <p14:creationId xmlns:p14="http://schemas.microsoft.com/office/powerpoint/2010/main" val="1710848236"/>
      </p:ext>
    </p:extLst>
  </p:cSld>
  <p:clrMapOvr>
    <a:overrideClrMapping bg1="lt1" tx1="dk1" bg2="lt2" tx2="dk2" accent1="accent1" accent2="accent2" accent3="accent3" accent4="accent4" accent5="accent5" accent6="accent6" hlink="hlink" folHlink="folHlink"/>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nodeType="withEffect">
                                  <p:stCondLst>
                                    <p:cond delay="0"/>
                                  </p:stCondLst>
                                  <p:endCondLst>
                                    <p:cond evt="onNext" delay="0">
                                      <p:tgtEl>
                                        <p:sldTgt/>
                                      </p:tgtEl>
                                    </p:cond>
                                  </p:endCondLst>
                                  <p:childTnLst>
                                    <p:animRot by="43200000">
                                      <p:cBhvr>
                                        <p:cTn id="6" dur="20000" fill="hold"/>
                                        <p:tgtEl>
                                          <p:spTgt spid="1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247553445"/>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0282785"/>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and text side by side">
    <p:bg bwMode="ltGray">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a:noFill/>
        </p:spPr>
        <p:txBody>
          <a:bodyPr anchor="ctr"/>
          <a:lstStyle>
            <a:lvl1pPr>
              <a:defRPr>
                <a:solidFill>
                  <a:schemeClr val="bg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96995800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47329870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5980388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1"/>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E924359-C8C2-4219-A048-2F828396910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417017" y="-10886"/>
            <a:ext cx="7787832" cy="6881400"/>
          </a:xfrm>
          <a:prstGeom prst="rect">
            <a:avLst/>
          </a:prstGeom>
        </p:spPr>
      </p:pic>
      <p:sp>
        <p:nvSpPr>
          <p:cNvPr id="2" name="Title 1"/>
          <p:cNvSpPr>
            <a:spLocks noGrp="1"/>
          </p:cNvSpPr>
          <p:nvPr>
            <p:ph type="title" hasCustomPrompt="1"/>
          </p:nvPr>
        </p:nvSpPr>
        <p:spPr>
          <a:xfrm>
            <a:off x="585216" y="3033223"/>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55107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27371882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pic>
        <p:nvPicPr>
          <p:cNvPr id="4" name="Picture 3" descr="Microsoft Ignite cube graphic">
            <a:extLst>
              <a:ext uri="{FF2B5EF4-FFF2-40B4-BE49-F238E27FC236}">
                <a16:creationId xmlns:a16="http://schemas.microsoft.com/office/drawing/2014/main" id="{30EEB0D1-1E0C-44AC-A84C-4B781152A448}"/>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074617" y="-1"/>
            <a:ext cx="4117383" cy="6858001"/>
          </a:xfrm>
          <a:prstGeom prst="rect">
            <a:avLst/>
          </a:prstGeom>
        </p:spPr>
      </p:pic>
    </p:spTree>
    <p:extLst>
      <p:ext uri="{BB962C8B-B14F-4D97-AF65-F5344CB8AC3E}">
        <p14:creationId xmlns:p14="http://schemas.microsoft.com/office/powerpoint/2010/main" val="3471062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868026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7536833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9543520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4319957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229164204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rgbClr val="43444A"/>
                </a:solidFill>
              </a:defRPr>
            </a:lvl1pPr>
          </a:lstStyle>
          <a:p>
            <a:r>
              <a:rPr lang="en-US"/>
              <a:t>Click to edit Master title style</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rgbClr val="43444A"/>
                </a:solidFill>
              </a:defRPr>
            </a:lvl1pPr>
          </a:lstStyle>
          <a:p>
            <a:r>
              <a:rPr lang="en-US" dirty="0"/>
              <a:t>Click to edit Master title style</a:t>
            </a:r>
          </a:p>
        </p:txBody>
      </p:sp>
      <p:sp>
        <p:nvSpPr>
          <p:cNvPr id="5" name="Text Placeholder 3">
            <a:extLst>
              <a:ext uri="{FF2B5EF4-FFF2-40B4-BE49-F238E27FC236}">
                <a16:creationId xmlns:a16="http://schemas.microsoft.com/office/drawing/2014/main" id="{16A966EA-4730-614B-96EC-028B86BA3CD8}"/>
              </a:ext>
            </a:extLst>
          </p:cNvPr>
          <p:cNvSpPr>
            <a:spLocks noGrp="1"/>
          </p:cNvSpPr>
          <p:nvPr>
            <p:ph type="body" sz="quarter" idx="10"/>
          </p:nvPr>
        </p:nvSpPr>
        <p:spPr>
          <a:xfrm>
            <a:off x="584200" y="1779318"/>
            <a:ext cx="11018520" cy="1612749"/>
          </a:xfrm>
        </p:spPr>
        <p:txBody>
          <a:bodyPr wrap="square">
            <a:spAutoFit/>
          </a:bodyPr>
          <a:lstStyle>
            <a:lvl1pPr marL="0" indent="0">
              <a:spcBef>
                <a:spcPts val="1224"/>
              </a:spcBef>
              <a:buClr>
                <a:schemeClr val="tx1"/>
              </a:buClr>
              <a:buFont typeface="Wingdings" panose="05000000000000000000" pitchFamily="2" charset="2"/>
              <a:buNone/>
              <a:defRPr sz="2800" b="0">
                <a:solidFill>
                  <a:srgbClr val="43444A"/>
                </a:solidFill>
                <a:latin typeface="Quicksand" pitchFamily="2" charset="0"/>
                <a:cs typeface="Segoe UI" panose="020B0502040204020203" pitchFamily="34" charset="0"/>
              </a:defRPr>
            </a:lvl1pPr>
            <a:lvl2pPr marL="255588" indent="0">
              <a:buFont typeface="Wingdings" panose="05000000000000000000" pitchFamily="2" charset="2"/>
              <a:buNone/>
              <a:defRPr sz="2000" b="0">
                <a:solidFill>
                  <a:srgbClr val="43444A"/>
                </a:solidFill>
                <a:latin typeface="Quicksand" pitchFamily="2" charset="0"/>
              </a:defRPr>
            </a:lvl2pPr>
            <a:lvl3pPr marL="450850" indent="0">
              <a:buFont typeface="Wingdings" panose="05000000000000000000" pitchFamily="2" charset="2"/>
              <a:buNone/>
              <a:tabLst/>
              <a:defRPr sz="1600" b="0">
                <a:solidFill>
                  <a:srgbClr val="43444A"/>
                </a:solidFill>
                <a:latin typeface="Quicksand" pitchFamily="2" charset="0"/>
              </a:defRPr>
            </a:lvl3pPr>
            <a:lvl4pPr marL="652462" indent="0">
              <a:buFont typeface="Wingdings" panose="05000000000000000000" pitchFamily="2" charset="2"/>
              <a:buNone/>
              <a:defRPr sz="1400" b="0">
                <a:solidFill>
                  <a:srgbClr val="43444A"/>
                </a:solidFill>
                <a:latin typeface="Quicksand" pitchFamily="2" charset="0"/>
              </a:defRPr>
            </a:lvl4pPr>
            <a:lvl5pPr marL="854075" indent="0">
              <a:buFont typeface="Wingdings" panose="05000000000000000000" pitchFamily="2" charset="2"/>
              <a:buNone/>
              <a:tabLst/>
              <a:defRPr sz="1400" b="0">
                <a:solidFill>
                  <a:srgbClr val="43444A"/>
                </a:solidFill>
                <a:latin typeface="Quicksand" pitchFamily="2"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2445405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image" Target="../media/image6.emf"/><Relationship Id="rId47" Type="http://schemas.openxmlformats.org/officeDocument/2006/relationships/oleObject" Target="../embeddings/oleObject3.bin"/><Relationship Id="rId50" Type="http://schemas.openxmlformats.org/officeDocument/2006/relationships/image" Target="../media/image4.emf"/><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image" Target="../media/image2.emf"/><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vmlDrawing" Target="../drawings/vmlDrawing1.v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theme" Target="../theme/theme1.xml"/><Relationship Id="rId45" Type="http://schemas.openxmlformats.org/officeDocument/2006/relationships/oleObject" Target="../embeddings/oleObject2.bin"/><Relationship Id="rId53" Type="http://schemas.openxmlformats.org/officeDocument/2006/relationships/oleObject" Target="../embeddings/oleObject6.bin"/><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oleObject" Target="../embeddings/oleObject4.bin"/><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image" Target="../media/image1.emf"/><Relationship Id="rId52" Type="http://schemas.openxmlformats.org/officeDocument/2006/relationships/image" Target="../media/image5.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oleObject" Target="../embeddings/oleObject1.bin"/><Relationship Id="rId48" Type="http://schemas.openxmlformats.org/officeDocument/2006/relationships/image" Target="../media/image3.emf"/><Relationship Id="rId8" Type="http://schemas.openxmlformats.org/officeDocument/2006/relationships/slideLayout" Target="../slideLayouts/slideLayout8.xml"/><Relationship Id="rId51" Type="http://schemas.openxmlformats.org/officeDocument/2006/relationships/oleObject" Target="../embeddings/oleObject5.bin"/></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theme" Target="../theme/theme2.xml"/><Relationship Id="rId1" Type="http://schemas.openxmlformats.org/officeDocument/2006/relationships/slideLayout" Target="../slideLayouts/slideLayout4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8.xml"/><Relationship Id="rId13" Type="http://schemas.openxmlformats.org/officeDocument/2006/relationships/slideLayout" Target="../slideLayouts/slideLayout53.xml"/><Relationship Id="rId18" Type="http://schemas.openxmlformats.org/officeDocument/2006/relationships/slideLayout" Target="../slideLayouts/slideLayout58.xml"/><Relationship Id="rId26" Type="http://schemas.openxmlformats.org/officeDocument/2006/relationships/slideLayout" Target="../slideLayouts/slideLayout66.xml"/><Relationship Id="rId3" Type="http://schemas.openxmlformats.org/officeDocument/2006/relationships/slideLayout" Target="../slideLayouts/slideLayout43.xml"/><Relationship Id="rId21" Type="http://schemas.openxmlformats.org/officeDocument/2006/relationships/slideLayout" Target="../slideLayouts/slideLayout61.xml"/><Relationship Id="rId7" Type="http://schemas.openxmlformats.org/officeDocument/2006/relationships/slideLayout" Target="../slideLayouts/slideLayout47.xml"/><Relationship Id="rId12" Type="http://schemas.openxmlformats.org/officeDocument/2006/relationships/slideLayout" Target="../slideLayouts/slideLayout52.xml"/><Relationship Id="rId17" Type="http://schemas.openxmlformats.org/officeDocument/2006/relationships/slideLayout" Target="../slideLayouts/slideLayout57.xml"/><Relationship Id="rId25" Type="http://schemas.openxmlformats.org/officeDocument/2006/relationships/slideLayout" Target="../slideLayouts/slideLayout65.xml"/><Relationship Id="rId33" Type="http://schemas.openxmlformats.org/officeDocument/2006/relationships/image" Target="../media/image6.emf"/><Relationship Id="rId2" Type="http://schemas.openxmlformats.org/officeDocument/2006/relationships/slideLayout" Target="../slideLayouts/slideLayout42.xml"/><Relationship Id="rId16" Type="http://schemas.openxmlformats.org/officeDocument/2006/relationships/slideLayout" Target="../slideLayouts/slideLayout56.xml"/><Relationship Id="rId20" Type="http://schemas.openxmlformats.org/officeDocument/2006/relationships/slideLayout" Target="../slideLayouts/slideLayout60.xml"/><Relationship Id="rId29" Type="http://schemas.openxmlformats.org/officeDocument/2006/relationships/slideLayout" Target="../slideLayouts/slideLayout69.xml"/><Relationship Id="rId1" Type="http://schemas.openxmlformats.org/officeDocument/2006/relationships/slideLayout" Target="../slideLayouts/slideLayout41.xml"/><Relationship Id="rId6" Type="http://schemas.openxmlformats.org/officeDocument/2006/relationships/slideLayout" Target="../slideLayouts/slideLayout46.xml"/><Relationship Id="rId11" Type="http://schemas.openxmlformats.org/officeDocument/2006/relationships/slideLayout" Target="../slideLayouts/slideLayout51.xml"/><Relationship Id="rId24" Type="http://schemas.openxmlformats.org/officeDocument/2006/relationships/slideLayout" Target="../slideLayouts/slideLayout64.xml"/><Relationship Id="rId32" Type="http://schemas.openxmlformats.org/officeDocument/2006/relationships/theme" Target="../theme/theme3.xml"/><Relationship Id="rId5" Type="http://schemas.openxmlformats.org/officeDocument/2006/relationships/slideLayout" Target="../slideLayouts/slideLayout45.xml"/><Relationship Id="rId15" Type="http://schemas.openxmlformats.org/officeDocument/2006/relationships/slideLayout" Target="../slideLayouts/slideLayout55.xml"/><Relationship Id="rId23" Type="http://schemas.openxmlformats.org/officeDocument/2006/relationships/slideLayout" Target="../slideLayouts/slideLayout63.xml"/><Relationship Id="rId28" Type="http://schemas.openxmlformats.org/officeDocument/2006/relationships/slideLayout" Target="../slideLayouts/slideLayout68.xml"/><Relationship Id="rId10" Type="http://schemas.openxmlformats.org/officeDocument/2006/relationships/slideLayout" Target="../slideLayouts/slideLayout50.xml"/><Relationship Id="rId19" Type="http://schemas.openxmlformats.org/officeDocument/2006/relationships/slideLayout" Target="../slideLayouts/slideLayout59.xml"/><Relationship Id="rId31" Type="http://schemas.openxmlformats.org/officeDocument/2006/relationships/slideLayout" Target="../slideLayouts/slideLayout71.xml"/><Relationship Id="rId4" Type="http://schemas.openxmlformats.org/officeDocument/2006/relationships/slideLayout" Target="../slideLayouts/slideLayout44.xml"/><Relationship Id="rId9" Type="http://schemas.openxmlformats.org/officeDocument/2006/relationships/slideLayout" Target="../slideLayouts/slideLayout49.xml"/><Relationship Id="rId14" Type="http://schemas.openxmlformats.org/officeDocument/2006/relationships/slideLayout" Target="../slideLayouts/slideLayout54.xml"/><Relationship Id="rId22" Type="http://schemas.openxmlformats.org/officeDocument/2006/relationships/slideLayout" Target="../slideLayouts/slideLayout62.xml"/><Relationship Id="rId27" Type="http://schemas.openxmlformats.org/officeDocument/2006/relationships/slideLayout" Target="../slideLayouts/slideLayout67.xml"/><Relationship Id="rId30" Type="http://schemas.openxmlformats.org/officeDocument/2006/relationships/slideLayout" Target="../slideLayouts/slideLayout7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2"/>
          <a:srcRect l="762"/>
          <a:stretch/>
        </p:blipFill>
        <p:spPr>
          <a:xfrm rot="5400000">
            <a:off x="9464500" y="2843773"/>
            <a:ext cx="6858000" cy="1170455"/>
          </a:xfrm>
          <a:prstGeom prst="rect">
            <a:avLst/>
          </a:prstGeom>
        </p:spPr>
      </p:pic>
      <p:sp>
        <p:nvSpPr>
          <p:cNvPr id="50" name="Text Placeholder 4">
            <a:extLst>
              <a:ext uri="{FF2B5EF4-FFF2-40B4-BE49-F238E27FC236}">
                <a16:creationId xmlns:a16="http://schemas.microsoft.com/office/drawing/2014/main" id="{DE648455-4F70-B242-BC20-F51C306A2253}"/>
              </a:ext>
            </a:extLst>
          </p:cNvPr>
          <p:cNvSpPr txBox="1">
            <a:spLocks/>
          </p:cNvSpPr>
          <p:nvPr userDrawn="1"/>
        </p:nvSpPr>
        <p:spPr>
          <a:xfrm>
            <a:off x="9936240" y="6378950"/>
            <a:ext cx="196010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l"/>
            <a:r>
              <a:rPr lang="en-US" sz="1600" dirty="0">
                <a:solidFill>
                  <a:srgbClr val="43444A"/>
                </a:solidFill>
                <a:latin typeface="Quicksand" pitchFamily="2" charset="0"/>
              </a:rPr>
              <a:t>#</a:t>
            </a:r>
            <a:r>
              <a:rPr lang="en-US" sz="1600" dirty="0" err="1">
                <a:solidFill>
                  <a:srgbClr val="43444A"/>
                </a:solidFill>
                <a:latin typeface="Quicksand" pitchFamily="2" charset="0"/>
              </a:rPr>
              <a:t>GlobalAIBootcamp</a:t>
            </a:r>
            <a:endParaRPr lang="en-US" sz="1600" dirty="0">
              <a:solidFill>
                <a:srgbClr val="43444A"/>
              </a:solidFill>
              <a:latin typeface="Quicksand" pitchFamily="2" charset="0"/>
            </a:endParaRPr>
          </a:p>
        </p:txBody>
      </p:sp>
      <p:graphicFrame>
        <p:nvGraphicFramePr>
          <p:cNvPr id="6" name="Objeto 5">
            <a:extLst>
              <a:ext uri="{FF2B5EF4-FFF2-40B4-BE49-F238E27FC236}">
                <a16:creationId xmlns:a16="http://schemas.microsoft.com/office/drawing/2014/main" id="{E20DAFC8-6D08-4AE7-97A9-CBB2DC0023E0}"/>
              </a:ext>
            </a:extLst>
          </p:cNvPr>
          <p:cNvGraphicFramePr>
            <a:graphicFrameLocks noChangeAspect="1"/>
          </p:cNvGraphicFramePr>
          <p:nvPr userDrawn="1">
            <p:extLst>
              <p:ext uri="{D42A27DB-BD31-4B8C-83A1-F6EECF244321}">
                <p14:modId xmlns:p14="http://schemas.microsoft.com/office/powerpoint/2010/main" val="4026270926"/>
              </p:ext>
            </p:extLst>
          </p:nvPr>
        </p:nvGraphicFramePr>
        <p:xfrm>
          <a:off x="132042" y="-1008479"/>
          <a:ext cx="904315" cy="849245"/>
        </p:xfrm>
        <a:graphic>
          <a:graphicData uri="http://schemas.openxmlformats.org/presentationml/2006/ole">
            <mc:AlternateContent xmlns:mc="http://schemas.openxmlformats.org/markup-compatibility/2006">
              <mc:Choice xmlns:v="urn:schemas-microsoft-com:vml" Requires="v">
                <p:oleObj spid="_x0000_s1692" name="CorelDRAW" r:id="rId43" imgW="1486020" imgH="1396161" progId="CorelDraw.Graphic.21">
                  <p:embed/>
                </p:oleObj>
              </mc:Choice>
              <mc:Fallback>
                <p:oleObj name="CorelDRAW" r:id="rId43" imgW="1486020" imgH="1396161" progId="CorelDraw.Graphic.21">
                  <p:embed/>
                  <p:pic>
                    <p:nvPicPr>
                      <p:cNvPr id="0" name=""/>
                      <p:cNvPicPr/>
                      <p:nvPr/>
                    </p:nvPicPr>
                    <p:blipFill>
                      <a:blip r:embed="rId44"/>
                      <a:stretch>
                        <a:fillRect/>
                      </a:stretch>
                    </p:blipFill>
                    <p:spPr>
                      <a:xfrm>
                        <a:off x="132042" y="-1008479"/>
                        <a:ext cx="904315" cy="849245"/>
                      </a:xfrm>
                      <a:prstGeom prst="rect">
                        <a:avLst/>
                      </a:prstGeom>
                    </p:spPr>
                  </p:pic>
                </p:oleObj>
              </mc:Fallback>
            </mc:AlternateContent>
          </a:graphicData>
        </a:graphic>
      </p:graphicFrame>
      <p:graphicFrame>
        <p:nvGraphicFramePr>
          <p:cNvPr id="8" name="Objeto 7">
            <a:extLst>
              <a:ext uri="{FF2B5EF4-FFF2-40B4-BE49-F238E27FC236}">
                <a16:creationId xmlns:a16="http://schemas.microsoft.com/office/drawing/2014/main" id="{E5207489-D2B9-4157-BF70-0D00443C86CA}"/>
              </a:ext>
            </a:extLst>
          </p:cNvPr>
          <p:cNvGraphicFramePr>
            <a:graphicFrameLocks noChangeAspect="1"/>
          </p:cNvGraphicFramePr>
          <p:nvPr userDrawn="1">
            <p:extLst>
              <p:ext uri="{D42A27DB-BD31-4B8C-83A1-F6EECF244321}">
                <p14:modId xmlns:p14="http://schemas.microsoft.com/office/powerpoint/2010/main" val="2437556444"/>
              </p:ext>
            </p:extLst>
          </p:nvPr>
        </p:nvGraphicFramePr>
        <p:xfrm>
          <a:off x="1170432" y="-971417"/>
          <a:ext cx="904316" cy="849246"/>
        </p:xfrm>
        <a:graphic>
          <a:graphicData uri="http://schemas.openxmlformats.org/presentationml/2006/ole">
            <mc:AlternateContent xmlns:mc="http://schemas.openxmlformats.org/markup-compatibility/2006">
              <mc:Choice xmlns:v="urn:schemas-microsoft-com:vml" Requires="v">
                <p:oleObj spid="_x0000_s1693" name="CorelDRAW" r:id="rId45" imgW="1486020" imgH="1396161" progId="CorelDraw.Graphic.21">
                  <p:embed/>
                </p:oleObj>
              </mc:Choice>
              <mc:Fallback>
                <p:oleObj name="CorelDRAW" r:id="rId45" imgW="1486020" imgH="1396161" progId="CorelDraw.Graphic.21">
                  <p:embed/>
                  <p:pic>
                    <p:nvPicPr>
                      <p:cNvPr id="0" name=""/>
                      <p:cNvPicPr/>
                      <p:nvPr/>
                    </p:nvPicPr>
                    <p:blipFill>
                      <a:blip r:embed="rId46"/>
                      <a:stretch>
                        <a:fillRect/>
                      </a:stretch>
                    </p:blipFill>
                    <p:spPr>
                      <a:xfrm>
                        <a:off x="1170432" y="-971417"/>
                        <a:ext cx="904316" cy="849246"/>
                      </a:xfrm>
                      <a:prstGeom prst="rect">
                        <a:avLst/>
                      </a:prstGeom>
                    </p:spPr>
                  </p:pic>
                </p:oleObj>
              </mc:Fallback>
            </mc:AlternateContent>
          </a:graphicData>
        </a:graphic>
      </p:graphicFrame>
      <p:graphicFrame>
        <p:nvGraphicFramePr>
          <p:cNvPr id="51" name="Objeto 50">
            <a:extLst>
              <a:ext uri="{FF2B5EF4-FFF2-40B4-BE49-F238E27FC236}">
                <a16:creationId xmlns:a16="http://schemas.microsoft.com/office/drawing/2014/main" id="{91D93BB6-13B2-429F-A718-D2764950A601}"/>
              </a:ext>
            </a:extLst>
          </p:cNvPr>
          <p:cNvGraphicFramePr>
            <a:graphicFrameLocks noChangeAspect="1"/>
          </p:cNvGraphicFramePr>
          <p:nvPr userDrawn="1">
            <p:extLst>
              <p:ext uri="{D42A27DB-BD31-4B8C-83A1-F6EECF244321}">
                <p14:modId xmlns:p14="http://schemas.microsoft.com/office/powerpoint/2010/main" val="3863324521"/>
              </p:ext>
            </p:extLst>
          </p:nvPr>
        </p:nvGraphicFramePr>
        <p:xfrm>
          <a:off x="2401889" y="-709005"/>
          <a:ext cx="3055484" cy="408482"/>
        </p:xfrm>
        <a:graphic>
          <a:graphicData uri="http://schemas.openxmlformats.org/presentationml/2006/ole">
            <mc:AlternateContent xmlns:mc="http://schemas.openxmlformats.org/markup-compatibility/2006">
              <mc:Choice xmlns:v="urn:schemas-microsoft-com:vml" Requires="v">
                <p:oleObj spid="_x0000_s1694" name="CorelDRAW" r:id="rId47" imgW="10437565" imgH="1396161" progId="CorelDraw.Graphic.21">
                  <p:embed/>
                </p:oleObj>
              </mc:Choice>
              <mc:Fallback>
                <p:oleObj name="CorelDRAW" r:id="rId47" imgW="10437565" imgH="1396161" progId="CorelDraw.Graphic.21">
                  <p:embed/>
                  <p:pic>
                    <p:nvPicPr>
                      <p:cNvPr id="2" name="Objeto 1">
                        <a:extLst>
                          <a:ext uri="{FF2B5EF4-FFF2-40B4-BE49-F238E27FC236}">
                            <a16:creationId xmlns:a16="http://schemas.microsoft.com/office/drawing/2014/main" id="{A4DB5CE8-20D2-46A1-8D72-DC5A9884278E}"/>
                          </a:ext>
                        </a:extLst>
                      </p:cNvPr>
                      <p:cNvPicPr/>
                      <p:nvPr/>
                    </p:nvPicPr>
                    <p:blipFill>
                      <a:blip r:embed="rId48"/>
                      <a:stretch>
                        <a:fillRect/>
                      </a:stretch>
                    </p:blipFill>
                    <p:spPr>
                      <a:xfrm>
                        <a:off x="2401889" y="-709005"/>
                        <a:ext cx="3055484" cy="408482"/>
                      </a:xfrm>
                      <a:prstGeom prst="rect">
                        <a:avLst/>
                      </a:prstGeom>
                    </p:spPr>
                  </p:pic>
                </p:oleObj>
              </mc:Fallback>
            </mc:AlternateContent>
          </a:graphicData>
        </a:graphic>
      </p:graphicFrame>
      <p:graphicFrame>
        <p:nvGraphicFramePr>
          <p:cNvPr id="52" name="Objeto 51">
            <a:extLst>
              <a:ext uri="{FF2B5EF4-FFF2-40B4-BE49-F238E27FC236}">
                <a16:creationId xmlns:a16="http://schemas.microsoft.com/office/drawing/2014/main" id="{80529A44-97F2-4CF3-BF21-17DEA50D54E5}"/>
              </a:ext>
            </a:extLst>
          </p:cNvPr>
          <p:cNvGraphicFramePr>
            <a:graphicFrameLocks noChangeAspect="1"/>
          </p:cNvGraphicFramePr>
          <p:nvPr userDrawn="1">
            <p:extLst>
              <p:ext uri="{D42A27DB-BD31-4B8C-83A1-F6EECF244321}">
                <p14:modId xmlns:p14="http://schemas.microsoft.com/office/powerpoint/2010/main" val="1786728896"/>
              </p:ext>
            </p:extLst>
          </p:nvPr>
        </p:nvGraphicFramePr>
        <p:xfrm>
          <a:off x="5750527" y="-709009"/>
          <a:ext cx="3055484" cy="429449"/>
        </p:xfrm>
        <a:graphic>
          <a:graphicData uri="http://schemas.openxmlformats.org/presentationml/2006/ole">
            <mc:AlternateContent xmlns:mc="http://schemas.openxmlformats.org/markup-compatibility/2006">
              <mc:Choice xmlns:v="urn:schemas-microsoft-com:vml" Requires="v">
                <p:oleObj spid="_x0000_s1695" name="CorelDRAW" r:id="rId49" imgW="9928182" imgH="1396161" progId="CorelDraw.Graphic.21">
                  <p:embed/>
                </p:oleObj>
              </mc:Choice>
              <mc:Fallback>
                <p:oleObj name="CorelDRAW" r:id="rId49" imgW="9928182" imgH="1396161" progId="CorelDraw.Graphic.21">
                  <p:embed/>
                  <p:pic>
                    <p:nvPicPr>
                      <p:cNvPr id="24" name="Objeto 23">
                        <a:extLst>
                          <a:ext uri="{FF2B5EF4-FFF2-40B4-BE49-F238E27FC236}">
                            <a16:creationId xmlns:a16="http://schemas.microsoft.com/office/drawing/2014/main" id="{E73F9C58-5AE3-4C69-A93D-5AD81584792A}"/>
                          </a:ext>
                        </a:extLst>
                      </p:cNvPr>
                      <p:cNvPicPr/>
                      <p:nvPr/>
                    </p:nvPicPr>
                    <p:blipFill>
                      <a:blip r:embed="rId50"/>
                      <a:stretch>
                        <a:fillRect/>
                      </a:stretch>
                    </p:blipFill>
                    <p:spPr>
                      <a:xfrm>
                        <a:off x="5750527" y="-709009"/>
                        <a:ext cx="3055484" cy="429449"/>
                      </a:xfrm>
                      <a:prstGeom prst="rect">
                        <a:avLst/>
                      </a:prstGeom>
                    </p:spPr>
                  </p:pic>
                </p:oleObj>
              </mc:Fallback>
            </mc:AlternateContent>
          </a:graphicData>
        </a:graphic>
      </p:graphicFrame>
      <p:graphicFrame>
        <p:nvGraphicFramePr>
          <p:cNvPr id="54" name="Objeto 53">
            <a:extLst>
              <a:ext uri="{FF2B5EF4-FFF2-40B4-BE49-F238E27FC236}">
                <a16:creationId xmlns:a16="http://schemas.microsoft.com/office/drawing/2014/main" id="{A9762D08-89D9-4C40-B82F-3649199BCFE3}"/>
              </a:ext>
            </a:extLst>
          </p:cNvPr>
          <p:cNvGraphicFramePr>
            <a:graphicFrameLocks noChangeAspect="1"/>
          </p:cNvGraphicFramePr>
          <p:nvPr userDrawn="1">
            <p:extLst>
              <p:ext uri="{D42A27DB-BD31-4B8C-83A1-F6EECF244321}">
                <p14:modId xmlns:p14="http://schemas.microsoft.com/office/powerpoint/2010/main" val="116172947"/>
              </p:ext>
            </p:extLst>
          </p:nvPr>
        </p:nvGraphicFramePr>
        <p:xfrm>
          <a:off x="8960757" y="-878500"/>
          <a:ext cx="765908" cy="719266"/>
        </p:xfrm>
        <a:graphic>
          <a:graphicData uri="http://schemas.openxmlformats.org/presentationml/2006/ole">
            <mc:AlternateContent xmlns:mc="http://schemas.openxmlformats.org/markup-compatibility/2006">
              <mc:Choice xmlns:v="urn:schemas-microsoft-com:vml" Requires="v">
                <p:oleObj spid="_x0000_s1696" name="CorelDRAW" r:id="rId51" imgW="1486020" imgH="1396161" progId="CorelDraw.Graphic.21">
                  <p:embed/>
                </p:oleObj>
              </mc:Choice>
              <mc:Fallback>
                <p:oleObj name="CorelDRAW" r:id="rId51" imgW="1486020" imgH="1396161" progId="CorelDraw.Graphic.21">
                  <p:embed/>
                  <p:pic>
                    <p:nvPicPr>
                      <p:cNvPr id="8" name="Objeto 7">
                        <a:extLst>
                          <a:ext uri="{FF2B5EF4-FFF2-40B4-BE49-F238E27FC236}">
                            <a16:creationId xmlns:a16="http://schemas.microsoft.com/office/drawing/2014/main" id="{4AD5118C-79D9-4AAD-A019-0005CCEFE531}"/>
                          </a:ext>
                        </a:extLst>
                      </p:cNvPr>
                      <p:cNvPicPr/>
                      <p:nvPr/>
                    </p:nvPicPr>
                    <p:blipFill>
                      <a:blip r:embed="rId52"/>
                      <a:stretch>
                        <a:fillRect/>
                      </a:stretch>
                    </p:blipFill>
                    <p:spPr>
                      <a:xfrm>
                        <a:off x="8960757" y="-878500"/>
                        <a:ext cx="765908" cy="719266"/>
                      </a:xfrm>
                      <a:prstGeom prst="rect">
                        <a:avLst/>
                      </a:prstGeom>
                    </p:spPr>
                  </p:pic>
                </p:oleObj>
              </mc:Fallback>
            </mc:AlternateContent>
          </a:graphicData>
        </a:graphic>
      </p:graphicFrame>
      <p:graphicFrame>
        <p:nvGraphicFramePr>
          <p:cNvPr id="57" name="Objeto 56">
            <a:extLst>
              <a:ext uri="{FF2B5EF4-FFF2-40B4-BE49-F238E27FC236}">
                <a16:creationId xmlns:a16="http://schemas.microsoft.com/office/drawing/2014/main" id="{5F04144C-7454-4A18-A563-17CB18200F5E}"/>
              </a:ext>
            </a:extLst>
          </p:cNvPr>
          <p:cNvGraphicFramePr>
            <a:graphicFrameLocks noChangeAspect="1"/>
          </p:cNvGraphicFramePr>
          <p:nvPr userDrawn="1">
            <p:extLst>
              <p:ext uri="{D42A27DB-BD31-4B8C-83A1-F6EECF244321}">
                <p14:modId xmlns:p14="http://schemas.microsoft.com/office/powerpoint/2010/main" val="1081401798"/>
              </p:ext>
            </p:extLst>
          </p:nvPr>
        </p:nvGraphicFramePr>
        <p:xfrm>
          <a:off x="296673" y="6278919"/>
          <a:ext cx="2463538" cy="346251"/>
        </p:xfrm>
        <a:graphic>
          <a:graphicData uri="http://schemas.openxmlformats.org/presentationml/2006/ole">
            <mc:AlternateContent xmlns:mc="http://schemas.openxmlformats.org/markup-compatibility/2006">
              <mc:Choice xmlns:v="urn:schemas-microsoft-com:vml" Requires="v">
                <p:oleObj spid="_x0000_s1697" name="CorelDRAW" r:id="rId53" imgW="9928182" imgH="1396161" progId="CorelDraw.Graphic.21">
                  <p:embed/>
                </p:oleObj>
              </mc:Choice>
              <mc:Fallback>
                <p:oleObj name="CorelDRAW" r:id="rId53" imgW="9928182" imgH="1396161" progId="CorelDraw.Graphic.21">
                  <p:embed/>
                  <p:pic>
                    <p:nvPicPr>
                      <p:cNvPr id="56" name="Objeto 55">
                        <a:extLst>
                          <a:ext uri="{FF2B5EF4-FFF2-40B4-BE49-F238E27FC236}">
                            <a16:creationId xmlns:a16="http://schemas.microsoft.com/office/drawing/2014/main" id="{29C4BB2D-523F-428A-87E6-9B1F3A5895B7}"/>
                          </a:ext>
                        </a:extLst>
                      </p:cNvPr>
                      <p:cNvPicPr/>
                      <p:nvPr/>
                    </p:nvPicPr>
                    <p:blipFill>
                      <a:blip r:embed="rId50"/>
                      <a:stretch>
                        <a:fillRect/>
                      </a:stretch>
                    </p:blipFill>
                    <p:spPr>
                      <a:xfrm>
                        <a:off x="296673" y="6278919"/>
                        <a:ext cx="2463538" cy="346251"/>
                      </a:xfrm>
                      <a:prstGeom prst="rect">
                        <a:avLst/>
                      </a:prstGeom>
                    </p:spPr>
                  </p:pic>
                </p:oleObj>
              </mc:Fallback>
            </mc:AlternateContent>
          </a:graphicData>
        </a:graphic>
      </p:graphicFrame>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832" r:id="rId1"/>
    <p:sldLayoutId id="2147484610" r:id="rId2"/>
    <p:sldLayoutId id="2147484905" r:id="rId3"/>
    <p:sldLayoutId id="2147484904" r:id="rId4"/>
    <p:sldLayoutId id="2147484577" r:id="rId5"/>
    <p:sldLayoutId id="2147484906" r:id="rId6"/>
    <p:sldLayoutId id="2147484671" r:id="rId7"/>
    <p:sldLayoutId id="2147484710" r:id="rId8"/>
    <p:sldLayoutId id="2147484850" r:id="rId9"/>
    <p:sldLayoutId id="2147484849" r:id="rId10"/>
    <p:sldLayoutId id="2147484907" r:id="rId11"/>
    <p:sldLayoutId id="2147484840" r:id="rId12"/>
    <p:sldLayoutId id="2147484868" r:id="rId13"/>
    <p:sldLayoutId id="2147484867" r:id="rId14"/>
    <p:sldLayoutId id="2147484865" r:id="rId15"/>
    <p:sldLayoutId id="2147484864" r:id="rId16"/>
    <p:sldLayoutId id="2147484841" r:id="rId17"/>
    <p:sldLayoutId id="2147484842" r:id="rId18"/>
    <p:sldLayoutId id="2147484240" r:id="rId19"/>
    <p:sldLayoutId id="2147484844" r:id="rId20"/>
    <p:sldLayoutId id="2147484845" r:id="rId21"/>
    <p:sldLayoutId id="2147484846" r:id="rId22"/>
    <p:sldLayoutId id="2147484847" r:id="rId23"/>
    <p:sldLayoutId id="2147484474" r:id="rId24"/>
    <p:sldLayoutId id="2147484603" r:id="rId25"/>
    <p:sldLayoutId id="2147484751" r:id="rId26"/>
    <p:sldLayoutId id="2147484783" r:id="rId27"/>
    <p:sldLayoutId id="2147484784" r:id="rId28"/>
    <p:sldLayoutId id="2147484785" r:id="rId29"/>
    <p:sldLayoutId id="2147484786" r:id="rId30"/>
    <p:sldLayoutId id="2147484787" r:id="rId31"/>
    <p:sldLayoutId id="2147484673" r:id="rId32"/>
    <p:sldLayoutId id="2147484299" r:id="rId33"/>
    <p:sldLayoutId id="2147484263" r:id="rId34"/>
    <p:sldLayoutId id="2147484866" r:id="rId35"/>
    <p:sldLayoutId id="2147484869" r:id="rId36"/>
    <p:sldLayoutId id="2147484870" r:id="rId37"/>
    <p:sldLayoutId id="2147484912" r:id="rId38"/>
    <p:sldLayoutId id="2147484913" r:id="rId39"/>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rgbClr val="43444A"/>
          </a:solidFill>
          <a:effectLst/>
          <a:latin typeface="Quicksand" pitchFamily="2" charset="0"/>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rgbClr val="43444A"/>
          </a:solidFill>
          <a:latin typeface="Quicksand" pitchFamily="2" charset="0"/>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43444A"/>
          </a:solidFill>
          <a:latin typeface="Quicksand" pitchFamily="2" charset="0"/>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43444A"/>
          </a:solidFill>
          <a:latin typeface="Quicksand" pitchFamily="2" charset="0"/>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43444A"/>
          </a:solidFill>
          <a:latin typeface="Quicksand" pitchFamily="2" charset="0"/>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43444A"/>
          </a:solidFill>
          <a:latin typeface="Quicksand" pitchFamily="2" charset="0"/>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05B9E"/>
        </a:solidFill>
        <a:effectLst/>
      </p:bgPr>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
          <a:srcRect l="762"/>
          <a:stretch/>
        </p:blipFill>
        <p:spPr>
          <a:xfrm rot="5400000">
            <a:off x="9464500" y="2843773"/>
            <a:ext cx="6858000" cy="1170455"/>
          </a:xfrm>
          <a:prstGeom prst="rect">
            <a:avLst/>
          </a:prstGeom>
        </p:spPr>
      </p:pic>
      <p:sp>
        <p:nvSpPr>
          <p:cNvPr id="49" name="Text Placeholder 4">
            <a:extLst>
              <a:ext uri="{FF2B5EF4-FFF2-40B4-BE49-F238E27FC236}">
                <a16:creationId xmlns:a16="http://schemas.microsoft.com/office/drawing/2014/main" id="{4B334040-55B9-6043-9AC9-A8FD4352B498}"/>
              </a:ext>
            </a:extLst>
          </p:cNvPr>
          <p:cNvSpPr txBox="1">
            <a:spLocks/>
          </p:cNvSpPr>
          <p:nvPr userDrawn="1"/>
        </p:nvSpPr>
        <p:spPr>
          <a:xfrm>
            <a:off x="584200" y="6400800"/>
            <a:ext cx="4164583" cy="276999"/>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err="1">
                <a:solidFill>
                  <a:schemeClr val="bg1"/>
                </a:solidFill>
              </a:rPr>
              <a:t>aka.ms</a:t>
            </a:r>
            <a:r>
              <a:rPr lang="en-US">
                <a:solidFill>
                  <a:schemeClr val="bg1"/>
                </a:solidFill>
              </a:rPr>
              <a:t>/AIML50</a:t>
            </a:r>
          </a:p>
        </p:txBody>
      </p:sp>
      <p:sp>
        <p:nvSpPr>
          <p:cNvPr id="50" name="Text Placeholder 4">
            <a:extLst>
              <a:ext uri="{FF2B5EF4-FFF2-40B4-BE49-F238E27FC236}">
                <a16:creationId xmlns:a16="http://schemas.microsoft.com/office/drawing/2014/main" id="{DE648455-4F70-B242-BC20-F51C306A2253}"/>
              </a:ext>
            </a:extLst>
          </p:cNvPr>
          <p:cNvSpPr txBox="1">
            <a:spLocks/>
          </p:cNvSpPr>
          <p:nvPr userDrawn="1"/>
        </p:nvSpPr>
        <p:spPr>
          <a:xfrm>
            <a:off x="7731253" y="6400291"/>
            <a:ext cx="4164583" cy="276999"/>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a:solidFill>
                  <a:schemeClr val="bg1"/>
                </a:solidFill>
              </a:rPr>
              <a:t>#</a:t>
            </a:r>
            <a:r>
              <a:rPr lang="en-US" err="1">
                <a:solidFill>
                  <a:schemeClr val="bg1"/>
                </a:solidFill>
              </a:rPr>
              <a:t>MSIgniteTheTour</a:t>
            </a:r>
            <a:endParaRPr lang="en-US">
              <a:solidFill>
                <a:schemeClr val="bg1"/>
              </a:solidFill>
            </a:endParaRPr>
          </a:p>
        </p:txBody>
      </p:sp>
    </p:spTree>
    <p:extLst>
      <p:ext uri="{BB962C8B-B14F-4D97-AF65-F5344CB8AC3E}">
        <p14:creationId xmlns:p14="http://schemas.microsoft.com/office/powerpoint/2010/main" val="2524023229"/>
      </p:ext>
    </p:extLst>
  </p:cSld>
  <p:clrMap bg1="lt1" tx1="dk1" bg2="lt2" tx2="dk2" accent1="accent1" accent2="accent2" accent3="accent3" accent4="accent4" accent5="accent5" accent6="accent6" hlink="hlink" folHlink="folHlink"/>
  <p:sldLayoutIdLst>
    <p:sldLayoutId id="2147484861" r:id="rId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3"/>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976181785"/>
      </p:ext>
    </p:extLst>
  </p:cSld>
  <p:clrMap bg1="lt1" tx1="dk1" bg2="lt2" tx2="dk2" accent1="accent1" accent2="accent2" accent3="accent3" accent4="accent4" accent5="accent5" accent6="accent6" hlink="hlink" folHlink="folHlink"/>
  <p:sldLayoutIdLst>
    <p:sldLayoutId id="2147484872" r:id="rId1"/>
    <p:sldLayoutId id="2147484873" r:id="rId2"/>
    <p:sldLayoutId id="2147484874" r:id="rId3"/>
    <p:sldLayoutId id="2147484875" r:id="rId4"/>
    <p:sldLayoutId id="2147484876" r:id="rId5"/>
    <p:sldLayoutId id="2147484877" r:id="rId6"/>
    <p:sldLayoutId id="2147484878" r:id="rId7"/>
    <p:sldLayoutId id="2147484879" r:id="rId8"/>
    <p:sldLayoutId id="2147484880" r:id="rId9"/>
    <p:sldLayoutId id="2147484881" r:id="rId10"/>
    <p:sldLayoutId id="2147484882" r:id="rId11"/>
    <p:sldLayoutId id="2147484883" r:id="rId12"/>
    <p:sldLayoutId id="2147484884" r:id="rId13"/>
    <p:sldLayoutId id="2147484885" r:id="rId14"/>
    <p:sldLayoutId id="2147484886" r:id="rId15"/>
    <p:sldLayoutId id="2147484887" r:id="rId16"/>
    <p:sldLayoutId id="2147484888" r:id="rId17"/>
    <p:sldLayoutId id="2147484889" r:id="rId18"/>
    <p:sldLayoutId id="2147484890" r:id="rId19"/>
    <p:sldLayoutId id="2147484891" r:id="rId20"/>
    <p:sldLayoutId id="2147484892" r:id="rId21"/>
    <p:sldLayoutId id="2147484893" r:id="rId22"/>
    <p:sldLayoutId id="2147484894" r:id="rId23"/>
    <p:sldLayoutId id="2147484895" r:id="rId24"/>
    <p:sldLayoutId id="2147484896" r:id="rId25"/>
    <p:sldLayoutId id="2147484897" r:id="rId26"/>
    <p:sldLayoutId id="2147484898" r:id="rId27"/>
    <p:sldLayoutId id="2147484899" r:id="rId28"/>
    <p:sldLayoutId id="2147484900" r:id="rId29"/>
    <p:sldLayoutId id="2147484901" r:id="rId30"/>
    <p:sldLayoutId id="2147484902"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7.xml"/><Relationship Id="rId1" Type="http://schemas.openxmlformats.org/officeDocument/2006/relationships/slideLayout" Target="../slideLayouts/slideLayout3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8.xml"/></Relationships>
</file>

<file path=ppt/slides/_rels/slide1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9.xml"/><Relationship Id="rId1" Type="http://schemas.openxmlformats.org/officeDocument/2006/relationships/slideLayout" Target="../slideLayouts/slideLayout38.xml"/></Relationships>
</file>

<file path=ppt/slides/_rels/slide13.xml.rels><?xml version="1.0" encoding="UTF-8" standalone="yes"?>
<Relationships xmlns="http://schemas.openxmlformats.org/package/2006/relationships"><Relationship Id="rId8" Type="http://schemas.openxmlformats.org/officeDocument/2006/relationships/image" Target="../media/image43.jpg"/><Relationship Id="rId3" Type="http://schemas.openxmlformats.org/officeDocument/2006/relationships/image" Target="../media/image38.png"/><Relationship Id="rId7" Type="http://schemas.openxmlformats.org/officeDocument/2006/relationships/image" Target="../media/image42.jpeg"/><Relationship Id="rId2" Type="http://schemas.openxmlformats.org/officeDocument/2006/relationships/notesSlide" Target="../notesSlides/notesSlide10.xml"/><Relationship Id="rId1" Type="http://schemas.openxmlformats.org/officeDocument/2006/relationships/slideLayout" Target="../slideLayouts/slideLayout38.xml"/><Relationship Id="rId6" Type="http://schemas.openxmlformats.org/officeDocument/2006/relationships/image" Target="../media/image41.jpeg"/><Relationship Id="rId5" Type="http://schemas.openxmlformats.org/officeDocument/2006/relationships/image" Target="../media/image40.jpg"/><Relationship Id="rId10" Type="http://schemas.openxmlformats.org/officeDocument/2006/relationships/image" Target="../media/image45.png"/><Relationship Id="rId4" Type="http://schemas.openxmlformats.org/officeDocument/2006/relationships/image" Target="../media/image39.jpeg"/><Relationship Id="rId9" Type="http://schemas.openxmlformats.org/officeDocument/2006/relationships/image" Target="../media/image44.jpg"/></Relationships>
</file>

<file path=ppt/slides/_rels/slide14.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notesSlide" Target="../notesSlides/notesSlide11.xml"/><Relationship Id="rId1" Type="http://schemas.openxmlformats.org/officeDocument/2006/relationships/slideLayout" Target="../slideLayouts/slideLayout38.xml"/></Relationships>
</file>

<file path=ppt/slides/_rels/slide1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2.xml"/><Relationship Id="rId1" Type="http://schemas.openxmlformats.org/officeDocument/2006/relationships/slideLayout" Target="../slideLayouts/slideLayout38.xml"/><Relationship Id="rId4" Type="http://schemas.openxmlformats.org/officeDocument/2006/relationships/image" Target="../media/image48.png"/></Relationships>
</file>

<file path=ppt/slides/_rels/slide1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3.xml"/><Relationship Id="rId1" Type="http://schemas.openxmlformats.org/officeDocument/2006/relationships/slideLayout" Target="../slideLayouts/slideLayout38.xml"/></Relationships>
</file>

<file path=ppt/slides/_rels/slide1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4.xml"/><Relationship Id="rId1" Type="http://schemas.openxmlformats.org/officeDocument/2006/relationships/slideLayout" Target="../slideLayouts/slideLayout38.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1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5.xml"/><Relationship Id="rId1" Type="http://schemas.openxmlformats.org/officeDocument/2006/relationships/slideLayout" Target="../slideLayouts/slideLayout38.xml"/></Relationships>
</file>

<file path=ppt/slides/_rels/slide1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6.xml"/><Relationship Id="rId1" Type="http://schemas.openxmlformats.org/officeDocument/2006/relationships/slideLayout" Target="../slideLayouts/slideLayout3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7.xml"/><Relationship Id="rId1" Type="http://schemas.openxmlformats.org/officeDocument/2006/relationships/slideLayout" Target="../slideLayouts/slideLayout38.xml"/></Relationships>
</file>

<file path=ppt/slides/_rels/slide2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8.xml"/><Relationship Id="rId1" Type="http://schemas.openxmlformats.org/officeDocument/2006/relationships/slideLayout" Target="../slideLayouts/slideLayout3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58.png"/><Relationship Id="rId1" Type="http://schemas.openxmlformats.org/officeDocument/2006/relationships/slideLayout" Target="../slideLayouts/slideLayout11.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4.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4.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xml"/><Relationship Id="rId1" Type="http://schemas.openxmlformats.org/officeDocument/2006/relationships/slideLayout" Target="../slideLayouts/slideLayout38.xml"/></Relationships>
</file>

<file path=ppt/slides/_rels/slide5.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2.xml"/><Relationship Id="rId1" Type="http://schemas.openxmlformats.org/officeDocument/2006/relationships/slideLayout" Target="../slideLayouts/slideLayout38.xml"/></Relationships>
</file>

<file path=ppt/slides/_rels/slide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xml"/><Relationship Id="rId1" Type="http://schemas.openxmlformats.org/officeDocument/2006/relationships/slideLayout" Target="../slideLayouts/slideLayout38.xml"/></Relationships>
</file>

<file path=ppt/slides/_rels/slide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xml"/><Relationship Id="rId1" Type="http://schemas.openxmlformats.org/officeDocument/2006/relationships/slideLayout" Target="../slideLayouts/slideLayout38.xml"/></Relationships>
</file>

<file path=ppt/slides/_rels/slide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xml"/><Relationship Id="rId1" Type="http://schemas.openxmlformats.org/officeDocument/2006/relationships/slideLayout" Target="../slideLayouts/slideLayout38.xml"/></Relationships>
</file>

<file path=ppt/slides/_rels/slide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xml"/><Relationship Id="rId1" Type="http://schemas.openxmlformats.org/officeDocument/2006/relationships/slideLayout" Target="../slideLayouts/slideLayout3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5">
            <a:extLst>
              <a:ext uri="{FF2B5EF4-FFF2-40B4-BE49-F238E27FC236}">
                <a16:creationId xmlns:a16="http://schemas.microsoft.com/office/drawing/2014/main" id="{3892716D-6F60-4DAD-967B-FC5F0DD9B1D2}"/>
              </a:ext>
            </a:extLst>
          </p:cNvPr>
          <p:cNvSpPr>
            <a:spLocks noGrp="1"/>
          </p:cNvSpPr>
          <p:nvPr>
            <p:ph type="title"/>
          </p:nvPr>
        </p:nvSpPr>
        <p:spPr>
          <a:xfrm>
            <a:off x="3933372" y="1909117"/>
            <a:ext cx="4572000" cy="1046440"/>
          </a:xfrm>
        </p:spPr>
        <p:txBody>
          <a:bodyPr/>
          <a:lstStyle/>
          <a:p>
            <a:r>
              <a:rPr lang="es-ES" dirty="0"/>
              <a:t>Chennai – India</a:t>
            </a:r>
            <a:br>
              <a:rPr lang="es-ES" dirty="0"/>
            </a:br>
            <a:r>
              <a:rPr lang="es-ES" dirty="0"/>
              <a:t>14 </a:t>
            </a:r>
            <a:r>
              <a:rPr lang="es-ES" dirty="0" err="1"/>
              <a:t>December</a:t>
            </a:r>
            <a:r>
              <a:rPr lang="es-ES" dirty="0"/>
              <a:t> 2019</a:t>
            </a:r>
          </a:p>
        </p:txBody>
      </p:sp>
    </p:spTree>
    <p:extLst>
      <p:ext uri="{BB962C8B-B14F-4D97-AF65-F5344CB8AC3E}">
        <p14:creationId xmlns:p14="http://schemas.microsoft.com/office/powerpoint/2010/main" val="2955128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Key Concepts</a:t>
            </a:r>
          </a:p>
        </p:txBody>
      </p:sp>
      <p:sp>
        <p:nvSpPr>
          <p:cNvPr id="3" name="Content Placeholder 2"/>
          <p:cNvSpPr>
            <a:spLocks noGrp="1"/>
          </p:cNvSpPr>
          <p:nvPr>
            <p:ph idx="1"/>
          </p:nvPr>
        </p:nvSpPr>
        <p:spPr>
          <a:xfrm>
            <a:off x="838199" y="1825625"/>
            <a:ext cx="5720255" cy="4351338"/>
          </a:xfrm>
        </p:spPr>
        <p:txBody>
          <a:bodyPr>
            <a:normAutofit/>
          </a:bodyPr>
          <a:lstStyle/>
          <a:p>
            <a:r>
              <a:rPr lang="en-US" dirty="0"/>
              <a:t>Data Exploration</a:t>
            </a:r>
          </a:p>
          <a:p>
            <a:r>
              <a:rPr lang="en-US" dirty="0"/>
              <a:t>Data Mining</a:t>
            </a:r>
          </a:p>
          <a:p>
            <a:r>
              <a:rPr lang="en-IN" dirty="0"/>
              <a:t>D</a:t>
            </a:r>
            <a:r>
              <a:rPr lang="en-US" dirty="0"/>
              <a:t>escriptive Analytics</a:t>
            </a:r>
          </a:p>
          <a:p>
            <a:r>
              <a:rPr lang="en-IN" dirty="0"/>
              <a:t>Predictive Analytics</a:t>
            </a:r>
          </a:p>
          <a:p>
            <a:r>
              <a:rPr lang="en-IN" dirty="0"/>
              <a:t>Supervised Learning</a:t>
            </a:r>
          </a:p>
          <a:p>
            <a:r>
              <a:rPr lang="en-IN" dirty="0"/>
              <a:t>Unsupervised Learning</a:t>
            </a:r>
          </a:p>
          <a:p>
            <a:r>
              <a:rPr lang="en-IN" dirty="0"/>
              <a:t>Training and Evaluation</a:t>
            </a:r>
          </a:p>
          <a:p>
            <a:endParaRPr lang="en-IN" dirty="0"/>
          </a:p>
          <a:p>
            <a:endParaRPr lang="en-US" dirty="0"/>
          </a:p>
          <a:p>
            <a:endParaRPr lang="en-US" dirty="0"/>
          </a:p>
        </p:txBody>
      </p:sp>
      <p:pic>
        <p:nvPicPr>
          <p:cNvPr id="5" name="Picture 4">
            <a:extLst>
              <a:ext uri="{FF2B5EF4-FFF2-40B4-BE49-F238E27FC236}">
                <a16:creationId xmlns:a16="http://schemas.microsoft.com/office/drawing/2014/main" id="{6378DA8C-7C6B-40AD-A7D8-647FE4352679}"/>
              </a:ext>
            </a:extLst>
          </p:cNvPr>
          <p:cNvPicPr>
            <a:picLocks noChangeAspect="1"/>
          </p:cNvPicPr>
          <p:nvPr/>
        </p:nvPicPr>
        <p:blipFill>
          <a:blip r:embed="rId3"/>
          <a:stretch>
            <a:fillRect/>
          </a:stretch>
        </p:blipFill>
        <p:spPr>
          <a:xfrm>
            <a:off x="6722409" y="916921"/>
            <a:ext cx="3695700" cy="4486275"/>
          </a:xfrm>
          <a:prstGeom prst="rect">
            <a:avLst/>
          </a:prstGeom>
        </p:spPr>
      </p:pic>
    </p:spTree>
    <p:extLst>
      <p:ext uri="{BB962C8B-B14F-4D97-AF65-F5344CB8AC3E}">
        <p14:creationId xmlns:p14="http://schemas.microsoft.com/office/powerpoint/2010/main" val="10713568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Common Terms</a:t>
            </a:r>
          </a:p>
        </p:txBody>
      </p:sp>
      <p:sp>
        <p:nvSpPr>
          <p:cNvPr id="3" name="Content Placeholder 2"/>
          <p:cNvSpPr>
            <a:spLocks noGrp="1"/>
          </p:cNvSpPr>
          <p:nvPr>
            <p:ph idx="1"/>
          </p:nvPr>
        </p:nvSpPr>
        <p:spPr>
          <a:xfrm>
            <a:off x="838199" y="1825625"/>
            <a:ext cx="5720255" cy="4351338"/>
          </a:xfrm>
        </p:spPr>
        <p:txBody>
          <a:bodyPr>
            <a:normAutofit fontScale="55000" lnSpcReduction="20000"/>
          </a:bodyPr>
          <a:lstStyle/>
          <a:p>
            <a:r>
              <a:rPr lang="en-US" sz="4000" b="1" dirty="0"/>
              <a:t>algorithm</a:t>
            </a:r>
            <a:endParaRPr lang="en-US" sz="4000" dirty="0"/>
          </a:p>
          <a:p>
            <a:r>
              <a:rPr lang="en-US" sz="4000" b="1" dirty="0"/>
              <a:t>anomaly detection</a:t>
            </a:r>
            <a:r>
              <a:rPr lang="en-US" sz="4000" dirty="0"/>
              <a:t>: </a:t>
            </a:r>
          </a:p>
          <a:p>
            <a:r>
              <a:rPr lang="en-US" sz="4000" b="1" dirty="0"/>
              <a:t>categorical data</a:t>
            </a:r>
            <a:r>
              <a:rPr lang="en-US" sz="4000" dirty="0"/>
              <a:t>: </a:t>
            </a:r>
          </a:p>
          <a:p>
            <a:r>
              <a:rPr lang="en-US" sz="4000" b="1" dirty="0"/>
              <a:t>classification</a:t>
            </a:r>
            <a:r>
              <a:rPr lang="en-US" sz="4000" dirty="0"/>
              <a:t>: </a:t>
            </a:r>
          </a:p>
          <a:p>
            <a:r>
              <a:rPr lang="en-US" sz="4000" b="1" dirty="0"/>
              <a:t>feature engineering</a:t>
            </a:r>
            <a:r>
              <a:rPr lang="en-US" sz="4000" dirty="0"/>
              <a:t>: </a:t>
            </a:r>
          </a:p>
          <a:p>
            <a:r>
              <a:rPr lang="en-US" sz="4000" b="1" dirty="0"/>
              <a:t>module</a:t>
            </a:r>
            <a:r>
              <a:rPr lang="en-US" sz="4000" dirty="0"/>
              <a:t>: </a:t>
            </a:r>
          </a:p>
          <a:p>
            <a:r>
              <a:rPr lang="en-US" sz="4000" b="1" dirty="0"/>
              <a:t>model</a:t>
            </a:r>
            <a:r>
              <a:rPr lang="en-US" sz="4000" dirty="0"/>
              <a:t>: </a:t>
            </a:r>
          </a:p>
          <a:p>
            <a:r>
              <a:rPr lang="en-US" sz="4000" b="1" dirty="0"/>
              <a:t>numerical data</a:t>
            </a:r>
            <a:r>
              <a:rPr lang="en-US" sz="4000" dirty="0"/>
              <a:t>: </a:t>
            </a:r>
          </a:p>
          <a:p>
            <a:r>
              <a:rPr lang="en-US" sz="4000" b="1" dirty="0"/>
              <a:t>partition</a:t>
            </a:r>
            <a:r>
              <a:rPr lang="en-US" sz="4000" dirty="0"/>
              <a:t>: </a:t>
            </a:r>
          </a:p>
          <a:p>
            <a:r>
              <a:rPr lang="en-US" sz="4000" b="1" dirty="0"/>
              <a:t>prediction</a:t>
            </a:r>
            <a:r>
              <a:rPr lang="en-US" sz="4000" dirty="0"/>
              <a:t>: </a:t>
            </a:r>
          </a:p>
          <a:p>
            <a:r>
              <a:rPr lang="en-US" sz="4000" b="1" dirty="0"/>
              <a:t>regression</a:t>
            </a:r>
            <a:r>
              <a:rPr lang="en-US" sz="4000" dirty="0"/>
              <a:t>: </a:t>
            </a:r>
          </a:p>
          <a:p>
            <a:r>
              <a:rPr lang="en-US" sz="4000" b="1" dirty="0"/>
              <a:t>score</a:t>
            </a:r>
            <a:r>
              <a:rPr lang="en-US" sz="4000" dirty="0"/>
              <a:t>: </a:t>
            </a:r>
          </a:p>
          <a:p>
            <a:r>
              <a:rPr lang="en-US" sz="4000" b="1" dirty="0"/>
              <a:t>sample</a:t>
            </a:r>
            <a:r>
              <a:rPr lang="en-US" sz="4000" dirty="0"/>
              <a:t>:</a:t>
            </a:r>
          </a:p>
          <a:p>
            <a:endParaRPr lang="en-IN" dirty="0"/>
          </a:p>
          <a:p>
            <a:endParaRPr lang="en-US" dirty="0"/>
          </a:p>
          <a:p>
            <a:endParaRPr lang="en-US" dirty="0"/>
          </a:p>
        </p:txBody>
      </p:sp>
    </p:spTree>
    <p:extLst>
      <p:ext uri="{BB962C8B-B14F-4D97-AF65-F5344CB8AC3E}">
        <p14:creationId xmlns:p14="http://schemas.microsoft.com/office/powerpoint/2010/main" val="5083855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Machine Learning in Azure Cloud</a:t>
            </a:r>
          </a:p>
        </p:txBody>
      </p:sp>
      <p:pic>
        <p:nvPicPr>
          <p:cNvPr id="5" name="Picture 4"/>
          <p:cNvPicPr>
            <a:picLocks noChangeAspect="1"/>
          </p:cNvPicPr>
          <p:nvPr/>
        </p:nvPicPr>
        <p:blipFill>
          <a:blip r:embed="rId3"/>
          <a:stretch>
            <a:fillRect/>
          </a:stretch>
        </p:blipFill>
        <p:spPr>
          <a:xfrm>
            <a:off x="2721546" y="1690688"/>
            <a:ext cx="6744676" cy="450853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7364113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Microsoft and Machine Learning</a:t>
            </a:r>
          </a:p>
        </p:txBody>
      </p:sp>
      <p:grpSp>
        <p:nvGrpSpPr>
          <p:cNvPr id="5" name="Group 4"/>
          <p:cNvGrpSpPr/>
          <p:nvPr/>
        </p:nvGrpSpPr>
        <p:grpSpPr>
          <a:xfrm>
            <a:off x="1164937" y="1927523"/>
            <a:ext cx="9857894" cy="3461427"/>
            <a:chOff x="838200" y="2352802"/>
            <a:chExt cx="9857894" cy="3461427"/>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4304" y="2352802"/>
              <a:ext cx="9601790" cy="2543048"/>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8200" y="4871465"/>
              <a:ext cx="1636776" cy="654710"/>
            </a:xfrm>
            <a:prstGeom prst="rect">
              <a:avLst/>
            </a:prstGeom>
          </p:spPr>
        </p:pic>
        <p:pic>
          <p:nvPicPr>
            <p:cNvPr id="8" name="Picture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525268" y="5093592"/>
              <a:ext cx="1062990" cy="372047"/>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638550" y="4871465"/>
              <a:ext cx="1367790" cy="635203"/>
            </a:xfrm>
            <a:prstGeom prst="rect">
              <a:avLst/>
            </a:prstGeom>
          </p:spPr>
        </p:pic>
        <p:pic>
          <p:nvPicPr>
            <p:cNvPr id="10" name="Picture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177862" y="4895850"/>
              <a:ext cx="1368210" cy="801771"/>
            </a:xfrm>
            <a:prstGeom prst="rect">
              <a:avLst/>
            </a:prstGeom>
          </p:spPr>
        </p:pic>
        <p:pic>
          <p:nvPicPr>
            <p:cNvPr id="11" name="Picture 1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635360" y="4871465"/>
              <a:ext cx="1087805" cy="942764"/>
            </a:xfrm>
            <a:prstGeom prst="rect">
              <a:avLst/>
            </a:prstGeom>
          </p:spPr>
        </p:pic>
        <p:pic>
          <p:nvPicPr>
            <p:cNvPr id="12" name="Picture 1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812453" y="4867349"/>
              <a:ext cx="1225945" cy="690615"/>
            </a:xfrm>
            <a:prstGeom prst="rect">
              <a:avLst/>
            </a:prstGeom>
          </p:spPr>
        </p:pic>
        <p:pic>
          <p:nvPicPr>
            <p:cNvPr id="13" name="Picture 12"/>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123558" y="4895850"/>
              <a:ext cx="1527042" cy="610818"/>
            </a:xfrm>
            <a:prstGeom prst="rect">
              <a:avLst/>
            </a:prstGeom>
          </p:spPr>
        </p:pic>
      </p:grpSp>
      <p:sp>
        <p:nvSpPr>
          <p:cNvPr id="14" name="TextBox 13"/>
          <p:cNvSpPr txBox="1"/>
          <p:nvPr/>
        </p:nvSpPr>
        <p:spPr>
          <a:xfrm>
            <a:off x="3825218" y="5837254"/>
            <a:ext cx="4541564" cy="193899"/>
          </a:xfrm>
          <a:prstGeom prst="rect">
            <a:avLst/>
          </a:prstGeom>
          <a:noFill/>
        </p:spPr>
        <p:txBody>
          <a:bodyPr wrap="none" lIns="0" tIns="0" rIns="0" bIns="0" rtlCol="0">
            <a:spAutoFit/>
          </a:bodyPr>
          <a:lstStyle/>
          <a:p>
            <a:pPr>
              <a:lnSpc>
                <a:spcPct val="90000"/>
              </a:lnSpc>
              <a:spcBef>
                <a:spcPct val="20000"/>
              </a:spcBef>
              <a:buSzPct val="80000"/>
            </a:pPr>
            <a:r>
              <a:rPr lang="en-US" sz="1400" dirty="0">
                <a:gradFill>
                  <a:gsLst>
                    <a:gs pos="0">
                      <a:srgbClr val="292929">
                        <a:lumMod val="90000"/>
                        <a:lumOff val="10000"/>
                      </a:srgbClr>
                    </a:gs>
                    <a:gs pos="86000">
                      <a:srgbClr val="292929">
                        <a:lumMod val="90000"/>
                        <a:lumOff val="10000"/>
                      </a:srgbClr>
                    </a:gs>
                  </a:gsLst>
                  <a:lin ang="5400000" scaled="0"/>
                </a:gradFill>
              </a:rPr>
              <a:t>Modified from http://</a:t>
            </a:r>
            <a:r>
              <a:rPr lang="en-US" sz="1400" dirty="0" err="1">
                <a:gradFill>
                  <a:gsLst>
                    <a:gs pos="0">
                      <a:srgbClr val="292929">
                        <a:lumMod val="90000"/>
                        <a:lumOff val="10000"/>
                      </a:srgbClr>
                    </a:gs>
                    <a:gs pos="86000">
                      <a:srgbClr val="292929">
                        <a:lumMod val="90000"/>
                        <a:lumOff val="10000"/>
                      </a:srgbClr>
                    </a:gs>
                  </a:gsLst>
                  <a:lin ang="5400000" scaled="0"/>
                </a:gradFill>
              </a:rPr>
              <a:t>pulsweb.fr</a:t>
            </a:r>
            <a:r>
              <a:rPr lang="en-US" sz="1400" dirty="0">
                <a:gradFill>
                  <a:gsLst>
                    <a:gs pos="0">
                      <a:srgbClr val="292929">
                        <a:lumMod val="90000"/>
                        <a:lumOff val="10000"/>
                      </a:srgbClr>
                    </a:gs>
                    <a:gs pos="86000">
                      <a:srgbClr val="292929">
                        <a:lumMod val="90000"/>
                        <a:lumOff val="10000"/>
                      </a:srgbClr>
                    </a:gs>
                  </a:gsLst>
                  <a:lin ang="5400000" scaled="0"/>
                </a:gradFill>
              </a:rPr>
              <a:t>/predict-wine-quality-</a:t>
            </a:r>
            <a:r>
              <a:rPr lang="en-US" sz="1400" dirty="0" err="1">
                <a:gradFill>
                  <a:gsLst>
                    <a:gs pos="0">
                      <a:srgbClr val="292929">
                        <a:lumMod val="90000"/>
                        <a:lumOff val="10000"/>
                      </a:srgbClr>
                    </a:gs>
                    <a:gs pos="86000">
                      <a:srgbClr val="292929">
                        <a:lumMod val="90000"/>
                        <a:lumOff val="10000"/>
                      </a:srgbClr>
                    </a:gs>
                  </a:gsLst>
                  <a:lin ang="5400000" scaled="0"/>
                </a:gradFill>
              </a:rPr>
              <a:t>azureml</a:t>
            </a:r>
            <a:endParaRPr lang="en-US" sz="1400" dirty="0">
              <a:gradFill>
                <a:gsLst>
                  <a:gs pos="0">
                    <a:srgbClr val="292929">
                      <a:lumMod val="90000"/>
                      <a:lumOff val="10000"/>
                    </a:srgbClr>
                  </a:gs>
                  <a:gs pos="86000">
                    <a:srgbClr val="292929">
                      <a:lumMod val="90000"/>
                      <a:lumOff val="10000"/>
                    </a:srgbClr>
                  </a:gs>
                </a:gsLst>
                <a:lin ang="5400000" scaled="0"/>
              </a:gradFill>
            </a:endParaRPr>
          </a:p>
        </p:txBody>
      </p:sp>
    </p:spTree>
    <p:extLst>
      <p:ext uri="{BB962C8B-B14F-4D97-AF65-F5344CB8AC3E}">
        <p14:creationId xmlns:p14="http://schemas.microsoft.com/office/powerpoint/2010/main" val="30292242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Machine Learning</a:t>
            </a:r>
          </a:p>
        </p:txBody>
      </p:sp>
      <p:sp>
        <p:nvSpPr>
          <p:cNvPr id="3" name="Content Placeholder 2"/>
          <p:cNvSpPr>
            <a:spLocks noGrp="1"/>
          </p:cNvSpPr>
          <p:nvPr>
            <p:ph idx="1"/>
          </p:nvPr>
        </p:nvSpPr>
        <p:spPr>
          <a:xfrm>
            <a:off x="838200" y="1825625"/>
            <a:ext cx="7025640" cy="4351338"/>
          </a:xfrm>
        </p:spPr>
        <p:txBody>
          <a:bodyPr/>
          <a:lstStyle/>
          <a:p>
            <a:r>
              <a:rPr lang="en-US" dirty="0"/>
              <a:t>Fully managed cloud service for building and operationalizing ML models</a:t>
            </a:r>
          </a:p>
        </p:txBody>
      </p:sp>
      <p:pic>
        <p:nvPicPr>
          <p:cNvPr id="4" name="Picture 3"/>
          <p:cNvPicPr>
            <a:picLocks noChangeAspect="1"/>
          </p:cNvPicPr>
          <p:nvPr/>
        </p:nvPicPr>
        <p:blipFill>
          <a:blip r:embed="rId3"/>
          <a:stretch>
            <a:fillRect/>
          </a:stretch>
        </p:blipFill>
        <p:spPr>
          <a:xfrm>
            <a:off x="7963551" y="324372"/>
            <a:ext cx="3761726" cy="2509989"/>
          </a:xfrm>
          <a:prstGeom prst="rect">
            <a:avLst/>
          </a:prstGeom>
        </p:spPr>
      </p:pic>
      <p:sp>
        <p:nvSpPr>
          <p:cNvPr id="5" name="Rectangle 4"/>
          <p:cNvSpPr/>
          <p:nvPr/>
        </p:nvSpPr>
        <p:spPr bwMode="auto">
          <a:xfrm>
            <a:off x="508285" y="3055490"/>
            <a:ext cx="2778917" cy="2958202"/>
          </a:xfrm>
          <a:prstGeom prst="rect">
            <a:avLst/>
          </a:prstGeom>
          <a:solidFill>
            <a:srgbClr val="5095D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ts val="588"/>
              </a:spcBef>
              <a:spcAft>
                <a:spcPts val="1176"/>
              </a:spcAft>
            </a:pPr>
            <a:r>
              <a:rPr lang="en-US" sz="3137" kern="0" dirty="0">
                <a:solidFill>
                  <a:srgbClr val="FFFFFF"/>
                </a:solidFill>
                <a:latin typeface="Segoe UI Light"/>
                <a:ea typeface="Segoe UI" pitchFamily="34" charset="0"/>
                <a:cs typeface="Segoe UI" pitchFamily="34" charset="0"/>
              </a:rPr>
              <a:t>Fully </a:t>
            </a:r>
            <a:br>
              <a:rPr lang="en-US" sz="3137" kern="0" dirty="0">
                <a:solidFill>
                  <a:srgbClr val="FFFFFF"/>
                </a:solidFill>
                <a:latin typeface="Segoe UI Light"/>
                <a:ea typeface="Segoe UI" pitchFamily="34" charset="0"/>
                <a:cs typeface="Segoe UI" pitchFamily="34" charset="0"/>
              </a:rPr>
            </a:br>
            <a:r>
              <a:rPr lang="en-US" sz="3137" kern="0" dirty="0">
                <a:solidFill>
                  <a:srgbClr val="FFFFFF"/>
                </a:solidFill>
                <a:latin typeface="Segoe UI Light"/>
                <a:ea typeface="Segoe UI" pitchFamily="34" charset="0"/>
                <a:cs typeface="Segoe UI" pitchFamily="34" charset="0"/>
              </a:rPr>
              <a:t>managed</a:t>
            </a:r>
          </a:p>
          <a:p>
            <a:pPr defTabSz="914102" fontAlgn="base">
              <a:spcBef>
                <a:spcPts val="588"/>
              </a:spcBef>
              <a:spcAft>
                <a:spcPct val="0"/>
              </a:spcAft>
            </a:pPr>
            <a:endParaRPr lang="en-US" sz="1961" kern="0" dirty="0">
              <a:solidFill>
                <a:srgbClr val="FFFFFF"/>
              </a:solidFill>
              <a:ea typeface="Segoe UI" pitchFamily="34" charset="0"/>
              <a:cs typeface="Segoe UI" pitchFamily="34" charset="0"/>
            </a:endParaRPr>
          </a:p>
          <a:p>
            <a:pPr defTabSz="914102" fontAlgn="base">
              <a:spcBef>
                <a:spcPts val="588"/>
              </a:spcBef>
              <a:spcAft>
                <a:spcPct val="0"/>
              </a:spcAft>
            </a:pPr>
            <a:endParaRPr lang="en-US" sz="1961" kern="0" dirty="0">
              <a:solidFill>
                <a:srgbClr val="FFFFFF"/>
              </a:solidFill>
              <a:ea typeface="Segoe UI" pitchFamily="34" charset="0"/>
              <a:cs typeface="Segoe UI" pitchFamily="34" charset="0"/>
            </a:endParaRPr>
          </a:p>
        </p:txBody>
      </p:sp>
      <p:sp>
        <p:nvSpPr>
          <p:cNvPr id="6" name="Rectangle 5"/>
          <p:cNvSpPr/>
          <p:nvPr/>
        </p:nvSpPr>
        <p:spPr bwMode="auto">
          <a:xfrm>
            <a:off x="3287202" y="3055490"/>
            <a:ext cx="2778917" cy="2958202"/>
          </a:xfrm>
          <a:prstGeom prst="rect">
            <a:avLst/>
          </a:prstGeom>
          <a:solidFill>
            <a:srgbClr val="1D438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ts val="588"/>
              </a:spcBef>
              <a:spcAft>
                <a:spcPts val="1176"/>
              </a:spcAft>
            </a:pPr>
            <a:r>
              <a:rPr lang="en-US" sz="3137" kern="0" dirty="0">
                <a:solidFill>
                  <a:srgbClr val="FFFFFF"/>
                </a:solidFill>
                <a:latin typeface="Segoe UI Light"/>
                <a:ea typeface="Segoe UI" pitchFamily="34" charset="0"/>
                <a:cs typeface="Segoe UI" pitchFamily="34" charset="0"/>
              </a:rPr>
              <a:t>Integrated</a:t>
            </a:r>
          </a:p>
        </p:txBody>
      </p:sp>
      <p:sp>
        <p:nvSpPr>
          <p:cNvPr id="7" name="Rectangle 6"/>
          <p:cNvSpPr/>
          <p:nvPr/>
        </p:nvSpPr>
        <p:spPr bwMode="auto">
          <a:xfrm>
            <a:off x="6066119" y="3055490"/>
            <a:ext cx="2936845" cy="2958202"/>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ts val="588"/>
              </a:spcBef>
              <a:spcAft>
                <a:spcPts val="1176"/>
              </a:spcAft>
            </a:pPr>
            <a:r>
              <a:rPr lang="en-US" sz="3039" kern="0" dirty="0">
                <a:solidFill>
                  <a:srgbClr val="FFFFFF"/>
                </a:solidFill>
                <a:latin typeface="Segoe UI Light"/>
                <a:ea typeface="Segoe UI" pitchFamily="34" charset="0"/>
                <a:cs typeface="Segoe UI" pitchFamily="34" charset="0"/>
              </a:rPr>
              <a:t>Best in Class Algorithms + R</a:t>
            </a:r>
          </a:p>
        </p:txBody>
      </p:sp>
      <p:sp>
        <p:nvSpPr>
          <p:cNvPr id="8" name="Rectangle 7"/>
          <p:cNvSpPr/>
          <p:nvPr/>
        </p:nvSpPr>
        <p:spPr bwMode="auto">
          <a:xfrm>
            <a:off x="8845036" y="3055490"/>
            <a:ext cx="2778917" cy="2958202"/>
          </a:xfrm>
          <a:prstGeom prst="rect">
            <a:avLst/>
          </a:prstGeom>
          <a:solidFill>
            <a:srgbClr val="5095D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ts val="588"/>
              </a:spcBef>
              <a:spcAft>
                <a:spcPts val="1176"/>
              </a:spcAft>
            </a:pPr>
            <a:r>
              <a:rPr lang="en-US" sz="3137" kern="0" dirty="0">
                <a:solidFill>
                  <a:srgbClr val="FFFFFF"/>
                </a:solidFill>
                <a:latin typeface="Segoe UI Light"/>
                <a:ea typeface="Segoe UI" pitchFamily="34" charset="0"/>
                <a:cs typeface="Segoe UI" pitchFamily="34" charset="0"/>
              </a:rPr>
              <a:t>Deploy in minutes</a:t>
            </a:r>
          </a:p>
        </p:txBody>
      </p:sp>
      <p:sp>
        <p:nvSpPr>
          <p:cNvPr id="9" name="Rectangle 8"/>
          <p:cNvSpPr/>
          <p:nvPr/>
        </p:nvSpPr>
        <p:spPr>
          <a:xfrm>
            <a:off x="478896" y="4442088"/>
            <a:ext cx="2607782" cy="1176733"/>
          </a:xfrm>
          <a:prstGeom prst="rect">
            <a:avLst/>
          </a:prstGeom>
        </p:spPr>
        <p:txBody>
          <a:bodyPr wrap="square" lIns="179285">
            <a:spAutoFit/>
          </a:bodyPr>
          <a:lstStyle/>
          <a:p>
            <a:pPr defTabSz="914102" fontAlgn="base">
              <a:spcBef>
                <a:spcPts val="588"/>
              </a:spcBef>
              <a:spcAft>
                <a:spcPct val="0"/>
              </a:spcAft>
            </a:pPr>
            <a:r>
              <a:rPr lang="en-US" sz="1765" kern="0" dirty="0">
                <a:solidFill>
                  <a:srgbClr val="FFFFFF"/>
                </a:solidFill>
                <a:ea typeface="Segoe UI" pitchFamily="34" charset="0"/>
                <a:cs typeface="Segoe UI" pitchFamily="34" charset="0"/>
              </a:rPr>
              <a:t>No software to install, no hardware </a:t>
            </a:r>
            <a:r>
              <a:rPr lang="en-US" sz="1765" kern="0" spc="-98" dirty="0">
                <a:solidFill>
                  <a:srgbClr val="FFFFFF"/>
                </a:solidFill>
                <a:ea typeface="Segoe UI" pitchFamily="34" charset="0"/>
                <a:cs typeface="Segoe UI" pitchFamily="34" charset="0"/>
              </a:rPr>
              <a:t>to manage,</a:t>
            </a:r>
            <a:r>
              <a:rPr lang="en-US" sz="1765" kern="0" dirty="0">
                <a:solidFill>
                  <a:srgbClr val="FFFFFF"/>
                </a:solidFill>
                <a:ea typeface="Segoe UI" pitchFamily="34" charset="0"/>
                <a:cs typeface="Segoe UI" pitchFamily="34" charset="0"/>
              </a:rPr>
              <a:t> and one portal to view and update.</a:t>
            </a:r>
          </a:p>
        </p:txBody>
      </p:sp>
      <p:sp>
        <p:nvSpPr>
          <p:cNvPr id="10" name="Rectangle 9"/>
          <p:cNvSpPr/>
          <p:nvPr/>
        </p:nvSpPr>
        <p:spPr>
          <a:xfrm>
            <a:off x="3257811" y="4442086"/>
            <a:ext cx="2777982" cy="1448287"/>
          </a:xfrm>
          <a:prstGeom prst="rect">
            <a:avLst/>
          </a:prstGeom>
        </p:spPr>
        <p:txBody>
          <a:bodyPr wrap="square" lIns="179285">
            <a:spAutoFit/>
          </a:bodyPr>
          <a:lstStyle/>
          <a:p>
            <a:pPr defTabSz="914102" fontAlgn="base">
              <a:spcBef>
                <a:spcPts val="588"/>
              </a:spcBef>
              <a:spcAft>
                <a:spcPct val="0"/>
              </a:spcAft>
            </a:pPr>
            <a:r>
              <a:rPr lang="en-US" sz="1765" kern="0" dirty="0">
                <a:solidFill>
                  <a:srgbClr val="FFFFFF"/>
                </a:solidFill>
                <a:ea typeface="Segoe UI" pitchFamily="34" charset="0"/>
                <a:cs typeface="Segoe UI" pitchFamily="34" charset="0"/>
              </a:rPr>
              <a:t>Simple drag, drop and connect interface for Data Science. No need for programming for common tasks. </a:t>
            </a:r>
          </a:p>
        </p:txBody>
      </p:sp>
      <p:sp>
        <p:nvSpPr>
          <p:cNvPr id="11" name="Rectangle 10"/>
          <p:cNvSpPr/>
          <p:nvPr/>
        </p:nvSpPr>
        <p:spPr>
          <a:xfrm>
            <a:off x="6036729" y="4442086"/>
            <a:ext cx="2607782" cy="1448287"/>
          </a:xfrm>
          <a:prstGeom prst="rect">
            <a:avLst/>
          </a:prstGeom>
        </p:spPr>
        <p:txBody>
          <a:bodyPr wrap="square" lIns="179285">
            <a:spAutoFit/>
          </a:bodyPr>
          <a:lstStyle/>
          <a:p>
            <a:pPr defTabSz="914102" fontAlgn="base">
              <a:spcBef>
                <a:spcPts val="588"/>
              </a:spcBef>
              <a:spcAft>
                <a:spcPct val="0"/>
              </a:spcAft>
            </a:pPr>
            <a:r>
              <a:rPr lang="en-US" sz="1765" kern="0" dirty="0">
                <a:solidFill>
                  <a:srgbClr val="FFFFFF"/>
                </a:solidFill>
                <a:ea typeface="Segoe UI" pitchFamily="34" charset="0"/>
                <a:cs typeface="Segoe UI" pitchFamily="34" charset="0"/>
              </a:rPr>
              <a:t>Built-in collection of best of breed algorithms. Support for R and popular CRAN packages.</a:t>
            </a:r>
          </a:p>
        </p:txBody>
      </p:sp>
      <p:sp>
        <p:nvSpPr>
          <p:cNvPr id="12" name="Rectangle 11"/>
          <p:cNvSpPr/>
          <p:nvPr/>
        </p:nvSpPr>
        <p:spPr>
          <a:xfrm>
            <a:off x="8816581" y="4442087"/>
            <a:ext cx="2607782" cy="1176733"/>
          </a:xfrm>
          <a:prstGeom prst="rect">
            <a:avLst/>
          </a:prstGeom>
        </p:spPr>
        <p:txBody>
          <a:bodyPr wrap="square" lIns="179285">
            <a:spAutoFit/>
          </a:bodyPr>
          <a:lstStyle/>
          <a:p>
            <a:pPr defTabSz="914102" fontAlgn="base">
              <a:spcBef>
                <a:spcPts val="588"/>
              </a:spcBef>
              <a:spcAft>
                <a:spcPct val="0"/>
              </a:spcAft>
            </a:pPr>
            <a:r>
              <a:rPr lang="en-US" sz="1765" kern="0" dirty="0">
                <a:solidFill>
                  <a:srgbClr val="FFFFFF"/>
                </a:solidFill>
                <a:ea typeface="Segoe UI" pitchFamily="34" charset="0"/>
                <a:cs typeface="Segoe UI" pitchFamily="34" charset="0"/>
              </a:rPr>
              <a:t>Operationalize models with a single click. Monetize in Machine Learning Marketplace.</a:t>
            </a:r>
          </a:p>
        </p:txBody>
      </p:sp>
    </p:spTree>
    <p:extLst>
      <p:ext uri="{BB962C8B-B14F-4D97-AF65-F5344CB8AC3E}">
        <p14:creationId xmlns:p14="http://schemas.microsoft.com/office/powerpoint/2010/main" val="37191384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334815" y="1334813"/>
            <a:ext cx="9017876" cy="4154984"/>
          </a:xfrm>
          <a:prstGeom prst="rect">
            <a:avLst/>
          </a:prstGeom>
          <a:noFill/>
        </p:spPr>
        <p:txBody>
          <a:bodyPr wrap="square" lIns="0" tIns="0" rIns="0" bIns="0" rtlCol="0">
            <a:spAutoFit/>
          </a:bodyPr>
          <a:lstStyle/>
          <a:p>
            <a:pPr algn="ctr">
              <a:lnSpc>
                <a:spcPct val="90000"/>
              </a:lnSpc>
              <a:spcBef>
                <a:spcPct val="20000"/>
              </a:spcBef>
              <a:buSzPct val="80000"/>
            </a:pPr>
            <a:r>
              <a:rPr lang="en-US" sz="6000" i="1" dirty="0">
                <a:solidFill>
                  <a:schemeClr val="accent2"/>
                </a:solidFill>
                <a:latin typeface="Segoe UI Light" panose="020B0502040204020203" pitchFamily="34" charset="0"/>
                <a:cs typeface="Segoe UI Light" panose="020B0502040204020203" pitchFamily="34" charset="0"/>
              </a:rPr>
              <a:t>I spent last semester building a regression model in Python, and I just did the same thing in 10 minutes with Azure ML</a:t>
            </a: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4528" y="874129"/>
            <a:ext cx="1120158" cy="737437"/>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202486" y="4983654"/>
            <a:ext cx="1120216" cy="737475"/>
          </a:xfrm>
          <a:prstGeom prst="rect">
            <a:avLst/>
          </a:prstGeom>
        </p:spPr>
      </p:pic>
    </p:spTree>
    <p:extLst>
      <p:ext uri="{BB962C8B-B14F-4D97-AF65-F5344CB8AC3E}">
        <p14:creationId xmlns:p14="http://schemas.microsoft.com/office/powerpoint/2010/main" val="13648280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Machine Learning Process</a:t>
            </a:r>
          </a:p>
        </p:txBody>
      </p:sp>
      <p:pic>
        <p:nvPicPr>
          <p:cNvPr id="4" name="Picture 3"/>
          <p:cNvPicPr>
            <a:picLocks noChangeAspect="1"/>
          </p:cNvPicPr>
          <p:nvPr/>
        </p:nvPicPr>
        <p:blipFill>
          <a:blip r:embed="rId3"/>
          <a:stretch>
            <a:fillRect/>
          </a:stretch>
        </p:blipFill>
        <p:spPr>
          <a:xfrm>
            <a:off x="1669521" y="1815940"/>
            <a:ext cx="8848725" cy="3905250"/>
          </a:xfrm>
          <a:prstGeom prst="rect">
            <a:avLst/>
          </a:prstGeom>
        </p:spPr>
      </p:pic>
      <p:sp>
        <p:nvSpPr>
          <p:cNvPr id="5" name="TextBox 4"/>
          <p:cNvSpPr txBox="1"/>
          <p:nvPr/>
        </p:nvSpPr>
        <p:spPr>
          <a:xfrm>
            <a:off x="3836181" y="5846635"/>
            <a:ext cx="4515403" cy="193899"/>
          </a:xfrm>
          <a:prstGeom prst="rect">
            <a:avLst/>
          </a:prstGeom>
          <a:noFill/>
        </p:spPr>
        <p:txBody>
          <a:bodyPr wrap="none" lIns="0" tIns="0" rIns="0" bIns="0" rtlCol="0">
            <a:spAutoFit/>
          </a:bodyPr>
          <a:lstStyle/>
          <a:p>
            <a:pPr>
              <a:lnSpc>
                <a:spcPct val="90000"/>
              </a:lnSpc>
              <a:spcBef>
                <a:spcPct val="20000"/>
              </a:spcBef>
              <a:buSzPct val="80000"/>
            </a:pPr>
            <a:r>
              <a:rPr lang="en-US" sz="1400" dirty="0">
                <a:gradFill>
                  <a:gsLst>
                    <a:gs pos="0">
                      <a:srgbClr val="292929">
                        <a:lumMod val="90000"/>
                        <a:lumOff val="10000"/>
                      </a:srgbClr>
                    </a:gs>
                    <a:gs pos="86000">
                      <a:srgbClr val="292929">
                        <a:lumMod val="90000"/>
                        <a:lumOff val="10000"/>
                      </a:srgbClr>
                    </a:gs>
                  </a:gsLst>
                  <a:lin ang="5400000" scaled="0"/>
                </a:gradFill>
              </a:rPr>
              <a:t>From "Introduction to Microsoft Azure" by David Chappell</a:t>
            </a:r>
          </a:p>
        </p:txBody>
      </p:sp>
    </p:spTree>
    <p:extLst>
      <p:ext uri="{BB962C8B-B14F-4D97-AF65-F5344CB8AC3E}">
        <p14:creationId xmlns:p14="http://schemas.microsoft.com/office/powerpoint/2010/main" val="39326781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Machine Learning Algorithms</a:t>
            </a:r>
          </a:p>
        </p:txBody>
      </p:sp>
      <p:pic>
        <p:nvPicPr>
          <p:cNvPr id="5" name="Picture 4"/>
          <p:cNvPicPr>
            <a:picLocks noChangeAspect="1"/>
          </p:cNvPicPr>
          <p:nvPr/>
        </p:nvPicPr>
        <p:blipFill rotWithShape="1">
          <a:blip r:embed="rId3"/>
          <a:srcRect b="8857"/>
          <a:stretch/>
        </p:blipFill>
        <p:spPr>
          <a:xfrm>
            <a:off x="8709536" y="1869387"/>
            <a:ext cx="2131076" cy="3146128"/>
          </a:xfrm>
          <a:prstGeom prst="rect">
            <a:avLst/>
          </a:prstGeom>
          <a:ln>
            <a:noFill/>
          </a:ln>
          <a:effectLst>
            <a:outerShdw blurRad="292100" dist="139700" dir="2700000" algn="tl" rotWithShape="0">
              <a:srgbClr val="333333">
                <a:alpha val="65000"/>
              </a:srgbClr>
            </a:outerShdw>
          </a:effectLst>
        </p:spPr>
      </p:pic>
      <p:pic>
        <p:nvPicPr>
          <p:cNvPr id="6" name="Picture 5"/>
          <p:cNvPicPr>
            <a:picLocks noChangeAspect="1"/>
          </p:cNvPicPr>
          <p:nvPr/>
        </p:nvPicPr>
        <p:blipFill rotWithShape="1">
          <a:blip r:embed="rId4"/>
          <a:srcRect b="14976"/>
          <a:stretch/>
        </p:blipFill>
        <p:spPr>
          <a:xfrm>
            <a:off x="1229538" y="1849995"/>
            <a:ext cx="2131075" cy="1743637"/>
          </a:xfrm>
          <a:prstGeom prst="rect">
            <a:avLst/>
          </a:prstGeom>
          <a:ln>
            <a:noFill/>
          </a:ln>
          <a:effectLst>
            <a:outerShdw blurRad="292100" dist="139700" dir="2700000" algn="tl" rotWithShape="0">
              <a:srgbClr val="333333">
                <a:alpha val="65000"/>
              </a:srgbClr>
            </a:outerShdw>
          </a:effectLst>
        </p:spPr>
      </p:pic>
      <p:pic>
        <p:nvPicPr>
          <p:cNvPr id="7" name="Picture 6"/>
          <p:cNvPicPr>
            <a:picLocks noChangeAspect="1"/>
          </p:cNvPicPr>
          <p:nvPr/>
        </p:nvPicPr>
        <p:blipFill>
          <a:blip r:embed="rId5"/>
          <a:stretch>
            <a:fillRect/>
          </a:stretch>
        </p:blipFill>
        <p:spPr>
          <a:xfrm>
            <a:off x="3717166" y="1849995"/>
            <a:ext cx="2134527" cy="4454943"/>
          </a:xfrm>
          <a:prstGeom prst="rect">
            <a:avLst/>
          </a:prstGeom>
          <a:ln>
            <a:noFill/>
          </a:ln>
          <a:effectLst>
            <a:outerShdw blurRad="292100" dist="139700" dir="2700000" algn="tl" rotWithShape="0">
              <a:srgbClr val="333333">
                <a:alpha val="65000"/>
              </a:srgbClr>
            </a:outerShdw>
          </a:effectLst>
        </p:spPr>
      </p:pic>
      <p:pic>
        <p:nvPicPr>
          <p:cNvPr id="8" name="Picture 7"/>
          <p:cNvPicPr>
            <a:picLocks noChangeAspect="1"/>
          </p:cNvPicPr>
          <p:nvPr/>
        </p:nvPicPr>
        <p:blipFill>
          <a:blip r:embed="rId6"/>
          <a:stretch>
            <a:fillRect/>
          </a:stretch>
        </p:blipFill>
        <p:spPr>
          <a:xfrm>
            <a:off x="6208246" y="1869387"/>
            <a:ext cx="2144737" cy="150442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8030379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Simple (Univariate) Linear Regression</a:t>
            </a:r>
          </a:p>
        </p:txBody>
      </p:sp>
      <p:pic>
        <p:nvPicPr>
          <p:cNvPr id="4" name="Picture 3"/>
          <p:cNvPicPr>
            <a:picLocks noChangeAspect="1"/>
          </p:cNvPicPr>
          <p:nvPr/>
        </p:nvPicPr>
        <p:blipFill>
          <a:blip r:embed="rId3"/>
          <a:stretch>
            <a:fillRect/>
          </a:stretch>
        </p:blipFill>
        <p:spPr>
          <a:xfrm>
            <a:off x="2861210" y="2110710"/>
            <a:ext cx="6056623" cy="3768982"/>
          </a:xfrm>
          <a:prstGeom prst="rect">
            <a:avLst/>
          </a:prstGeom>
        </p:spPr>
      </p:pic>
      <p:sp>
        <p:nvSpPr>
          <p:cNvPr id="5" name="TextBox 4"/>
          <p:cNvSpPr txBox="1"/>
          <p:nvPr/>
        </p:nvSpPr>
        <p:spPr>
          <a:xfrm>
            <a:off x="560440" y="2015613"/>
            <a:ext cx="2163096" cy="1754326"/>
          </a:xfrm>
          <a:prstGeom prst="rect">
            <a:avLst/>
          </a:prstGeom>
          <a:noFill/>
        </p:spPr>
        <p:txBody>
          <a:bodyPr wrap="square" rtlCol="0">
            <a:spAutoFit/>
          </a:bodyPr>
          <a:lstStyle/>
          <a:p>
            <a:r>
              <a:rPr lang="en-US" dirty="0"/>
              <a:t>Regression line represented by an equation of the form Y = b</a:t>
            </a:r>
            <a:r>
              <a:rPr lang="en-US" baseline="-25000" dirty="0"/>
              <a:t>0</a:t>
            </a:r>
            <a:r>
              <a:rPr lang="en-US" dirty="0"/>
              <a:t> + b</a:t>
            </a:r>
            <a:r>
              <a:rPr lang="en-US" baseline="-25000" dirty="0"/>
              <a:t>1</a:t>
            </a:r>
            <a:r>
              <a:rPr lang="en-US" dirty="0"/>
              <a:t>X where Y is the dependent variable</a:t>
            </a:r>
          </a:p>
        </p:txBody>
      </p:sp>
      <p:cxnSp>
        <p:nvCxnSpPr>
          <p:cNvPr id="7" name="Straight Arrow Connector 6"/>
          <p:cNvCxnSpPr/>
          <p:nvPr/>
        </p:nvCxnSpPr>
        <p:spPr>
          <a:xfrm>
            <a:off x="2723536" y="3677265"/>
            <a:ext cx="934064" cy="924232"/>
          </a:xfrm>
          <a:prstGeom prst="straightConnector1">
            <a:avLst/>
          </a:prstGeom>
          <a:ln w="76200">
            <a:solidFill>
              <a:srgbClr val="235888"/>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9724105" y="3585834"/>
            <a:ext cx="2182760" cy="2031325"/>
          </a:xfrm>
          <a:prstGeom prst="rect">
            <a:avLst/>
          </a:prstGeom>
          <a:noFill/>
        </p:spPr>
        <p:txBody>
          <a:bodyPr wrap="square" rtlCol="0">
            <a:spAutoFit/>
          </a:bodyPr>
          <a:lstStyle/>
          <a:p>
            <a:r>
              <a:rPr lang="en-US" dirty="0"/>
              <a:t>Error between actual and computed output minimized using least-squares or gradient-descent method</a:t>
            </a:r>
          </a:p>
        </p:txBody>
      </p:sp>
      <p:cxnSp>
        <p:nvCxnSpPr>
          <p:cNvPr id="9" name="Straight Arrow Connector 8"/>
          <p:cNvCxnSpPr/>
          <p:nvPr/>
        </p:nvCxnSpPr>
        <p:spPr>
          <a:xfrm flipH="1" flipV="1">
            <a:off x="8101781" y="3677265"/>
            <a:ext cx="1622325" cy="103124"/>
          </a:xfrm>
          <a:prstGeom prst="straightConnector1">
            <a:avLst/>
          </a:prstGeom>
          <a:ln w="76200">
            <a:solidFill>
              <a:srgbClr val="235888"/>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491812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0" y="0"/>
            <a:ext cx="10604938" cy="6859501"/>
          </a:xfrm>
          <a:prstGeom prst="rect">
            <a:avLst/>
          </a:prstGeom>
        </p:spPr>
      </p:pic>
      <p:sp>
        <p:nvSpPr>
          <p:cNvPr id="9" name="Title 1"/>
          <p:cNvSpPr>
            <a:spLocks noGrp="1"/>
          </p:cNvSpPr>
          <p:nvPr>
            <p:ph type="title"/>
          </p:nvPr>
        </p:nvSpPr>
        <p:spPr>
          <a:xfrm rot="16200000">
            <a:off x="7965374" y="3152001"/>
            <a:ext cx="6858000" cy="553998"/>
          </a:xfrm>
        </p:spPr>
        <p:txBody>
          <a:bodyPr>
            <a:normAutofit fontScale="90000"/>
          </a:bodyPr>
          <a:lstStyle/>
          <a:p>
            <a:pPr algn="ctr"/>
            <a:r>
              <a:rPr lang="en-US" sz="4000" dirty="0">
                <a:latin typeface="Segoe UI Light" panose="020B0502040204020203" pitchFamily="34" charset="0"/>
                <a:cs typeface="Segoe UI Light" panose="020B0502040204020203" pitchFamily="34" charset="0"/>
              </a:rPr>
              <a:t>http://</a:t>
            </a:r>
            <a:r>
              <a:rPr lang="en-US" sz="4000" dirty="0" err="1">
                <a:latin typeface="Segoe UI Light" panose="020B0502040204020203" pitchFamily="34" charset="0"/>
                <a:cs typeface="Segoe UI Light" panose="020B0502040204020203" pitchFamily="34" charset="0"/>
              </a:rPr>
              <a:t>aka.ms</a:t>
            </a:r>
            <a:r>
              <a:rPr lang="en-US" sz="4000" dirty="0">
                <a:latin typeface="Segoe UI Light" panose="020B0502040204020203" pitchFamily="34" charset="0"/>
                <a:cs typeface="Segoe UI Light" panose="020B0502040204020203" pitchFamily="34" charset="0"/>
              </a:rPr>
              <a:t>/</a:t>
            </a:r>
            <a:r>
              <a:rPr lang="en-US" sz="4000" dirty="0" err="1">
                <a:latin typeface="Segoe UI Light" panose="020B0502040204020203" pitchFamily="34" charset="0"/>
                <a:cs typeface="Segoe UI Light" panose="020B0502040204020203" pitchFamily="34" charset="0"/>
              </a:rPr>
              <a:t>MLCheatSheet</a:t>
            </a:r>
            <a:endParaRPr lang="en-US" sz="40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9846619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5">
            <a:extLst>
              <a:ext uri="{FF2B5EF4-FFF2-40B4-BE49-F238E27FC236}">
                <a16:creationId xmlns:a16="http://schemas.microsoft.com/office/drawing/2014/main" id="{155300A5-3509-42AD-8CEF-6590A562B1E5}"/>
              </a:ext>
            </a:extLst>
          </p:cNvPr>
          <p:cNvSpPr>
            <a:spLocks noGrp="1"/>
          </p:cNvSpPr>
          <p:nvPr>
            <p:ph type="title"/>
          </p:nvPr>
        </p:nvSpPr>
        <p:spPr>
          <a:xfrm>
            <a:off x="584200" y="2921722"/>
            <a:ext cx="5510213" cy="553998"/>
          </a:xfrm>
        </p:spPr>
        <p:txBody>
          <a:bodyPr/>
          <a:lstStyle/>
          <a:p>
            <a:r>
              <a:rPr lang="en-US" dirty="0"/>
              <a:t>Azure Machine Learning</a:t>
            </a:r>
            <a:endParaRPr lang="es-ES" dirty="0"/>
          </a:p>
        </p:txBody>
      </p:sp>
      <p:sp>
        <p:nvSpPr>
          <p:cNvPr id="7" name="Marcador de texto 6">
            <a:extLst>
              <a:ext uri="{FF2B5EF4-FFF2-40B4-BE49-F238E27FC236}">
                <a16:creationId xmlns:a16="http://schemas.microsoft.com/office/drawing/2014/main" id="{69511D55-34D4-45A0-8602-117128967C6C}"/>
              </a:ext>
            </a:extLst>
          </p:cNvPr>
          <p:cNvSpPr>
            <a:spLocks noGrp="1"/>
          </p:cNvSpPr>
          <p:nvPr>
            <p:ph type="body" sz="quarter" idx="12"/>
          </p:nvPr>
        </p:nvSpPr>
        <p:spPr>
          <a:xfrm>
            <a:off x="584200" y="3962400"/>
            <a:ext cx="5510213" cy="276999"/>
          </a:xfrm>
        </p:spPr>
        <p:txBody>
          <a:bodyPr/>
          <a:lstStyle/>
          <a:p>
            <a:pPr lvl="0"/>
            <a:r>
              <a:rPr lang="en-US" dirty="0"/>
              <a:t>Sathish Nadarajan </a:t>
            </a:r>
            <a:endParaRPr lang="en-IN" dirty="0"/>
          </a:p>
        </p:txBody>
      </p:sp>
      <p:sp>
        <p:nvSpPr>
          <p:cNvPr id="8" name="Marcador de texto 7">
            <a:extLst>
              <a:ext uri="{FF2B5EF4-FFF2-40B4-BE49-F238E27FC236}">
                <a16:creationId xmlns:a16="http://schemas.microsoft.com/office/drawing/2014/main" id="{57BDD8B0-0FB5-474B-A56B-FB1AAA4961CA}"/>
              </a:ext>
            </a:extLst>
          </p:cNvPr>
          <p:cNvSpPr>
            <a:spLocks noGrp="1"/>
          </p:cNvSpPr>
          <p:nvPr>
            <p:ph type="body" sz="quarter" idx="13"/>
          </p:nvPr>
        </p:nvSpPr>
        <p:spPr>
          <a:xfrm>
            <a:off x="6597944" y="2320226"/>
            <a:ext cx="4714906" cy="492443"/>
          </a:xfrm>
        </p:spPr>
        <p:txBody>
          <a:bodyPr/>
          <a:lstStyle/>
          <a:p>
            <a:r>
              <a:rPr lang="es-ES" dirty="0"/>
              <a:t>@Chennai</a:t>
            </a:r>
          </a:p>
        </p:txBody>
      </p:sp>
      <p:sp>
        <p:nvSpPr>
          <p:cNvPr id="9" name="Marcador de texto 8">
            <a:extLst>
              <a:ext uri="{FF2B5EF4-FFF2-40B4-BE49-F238E27FC236}">
                <a16:creationId xmlns:a16="http://schemas.microsoft.com/office/drawing/2014/main" id="{45C40D03-0ACA-4055-8A76-253AAF2DB6F5}"/>
              </a:ext>
            </a:extLst>
          </p:cNvPr>
          <p:cNvSpPr>
            <a:spLocks noGrp="1"/>
          </p:cNvSpPr>
          <p:nvPr>
            <p:ph type="body" sz="quarter" idx="15"/>
          </p:nvPr>
        </p:nvSpPr>
        <p:spPr/>
        <p:txBody>
          <a:bodyPr/>
          <a:lstStyle/>
          <a:p>
            <a:r>
              <a:rPr lang="en-IN" dirty="0"/>
              <a:t>@</a:t>
            </a:r>
            <a:r>
              <a:rPr lang="en-IN" dirty="0" err="1"/>
              <a:t>contactsathish</a:t>
            </a:r>
            <a:endParaRPr lang="es-ES" dirty="0"/>
          </a:p>
        </p:txBody>
      </p:sp>
    </p:spTree>
    <p:extLst>
      <p:ext uri="{BB962C8B-B14F-4D97-AF65-F5344CB8AC3E}">
        <p14:creationId xmlns:p14="http://schemas.microsoft.com/office/powerpoint/2010/main" val="124482935"/>
      </p:ext>
    </p:extLst>
  </p:cSld>
  <p:clrMapOvr>
    <a:masterClrMapping/>
  </p:clrMapOvr>
  <p:transition spd="med">
    <p:pull/>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Deploying as a Web Service</a:t>
            </a:r>
          </a:p>
        </p:txBody>
      </p:sp>
      <p:sp>
        <p:nvSpPr>
          <p:cNvPr id="3" name="Content Placeholder 2"/>
          <p:cNvSpPr>
            <a:spLocks noGrp="1"/>
          </p:cNvSpPr>
          <p:nvPr>
            <p:ph idx="1"/>
          </p:nvPr>
        </p:nvSpPr>
        <p:spPr/>
        <p:txBody>
          <a:bodyPr/>
          <a:lstStyle/>
          <a:p>
            <a:r>
              <a:rPr lang="en-US" dirty="0"/>
              <a:t>A button click in ML Studio deploys a model as a Web service and provides sample code for calling it in three languages</a:t>
            </a:r>
          </a:p>
        </p:txBody>
      </p:sp>
      <p:pic>
        <p:nvPicPr>
          <p:cNvPr id="4" name="Picture 3"/>
          <p:cNvPicPr>
            <a:picLocks noChangeAspect="1"/>
          </p:cNvPicPr>
          <p:nvPr/>
        </p:nvPicPr>
        <p:blipFill>
          <a:blip r:embed="rId3"/>
          <a:stretch>
            <a:fillRect/>
          </a:stretch>
        </p:blipFill>
        <p:spPr>
          <a:xfrm>
            <a:off x="2992998" y="2991099"/>
            <a:ext cx="6206003" cy="3320801"/>
          </a:xfrm>
          <a:prstGeom prst="rect">
            <a:avLst/>
          </a:prstGeom>
        </p:spPr>
      </p:pic>
    </p:spTree>
    <p:extLst>
      <p:ext uri="{BB962C8B-B14F-4D97-AF65-F5344CB8AC3E}">
        <p14:creationId xmlns:p14="http://schemas.microsoft.com/office/powerpoint/2010/main" val="35690615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solidFill>
              </a:rPr>
              <a:t>Free e-Book</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71119" y="951498"/>
            <a:ext cx="4049762" cy="4955003"/>
          </a:xfrm>
          <a:prstGeom prst="rect">
            <a:avLst/>
          </a:prstGeom>
          <a:ln>
            <a:noFill/>
          </a:ln>
          <a:effectLst>
            <a:outerShdw blurRad="292100" dist="139700" dir="2700000" algn="tl" rotWithShape="0">
              <a:srgbClr val="333333">
                <a:alpha val="65000"/>
              </a:srgbClr>
            </a:outerShdw>
          </a:effectLst>
        </p:spPr>
      </p:pic>
      <p:sp>
        <p:nvSpPr>
          <p:cNvPr id="5" name="Rectangle 4"/>
          <p:cNvSpPr/>
          <p:nvPr/>
        </p:nvSpPr>
        <p:spPr bwMode="auto">
          <a:xfrm>
            <a:off x="0" y="2609385"/>
            <a:ext cx="12192000" cy="2062976"/>
          </a:xfrm>
          <a:prstGeom prst="rect">
            <a:avLst/>
          </a:prstGeom>
          <a:solidFill>
            <a:schemeClr val="tx1">
              <a:alpha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 name="TextBox 5"/>
          <p:cNvSpPr txBox="1"/>
          <p:nvPr/>
        </p:nvSpPr>
        <p:spPr>
          <a:xfrm>
            <a:off x="0" y="3336174"/>
            <a:ext cx="12192000" cy="609398"/>
          </a:xfrm>
          <a:prstGeom prst="rect">
            <a:avLst/>
          </a:prstGeom>
          <a:noFill/>
        </p:spPr>
        <p:txBody>
          <a:bodyPr wrap="square" lIns="0" tIns="0" rIns="0" bIns="0" rtlCol="0">
            <a:spAutoFit/>
          </a:bodyPr>
          <a:lstStyle/>
          <a:p>
            <a:pPr algn="ctr">
              <a:lnSpc>
                <a:spcPct val="90000"/>
              </a:lnSpc>
              <a:spcBef>
                <a:spcPct val="20000"/>
              </a:spcBef>
              <a:buSzPct val="80000"/>
            </a:pPr>
            <a:r>
              <a:rPr lang="en-US" sz="4400" dirty="0">
                <a:solidFill>
                  <a:srgbClr val="FFFFFF"/>
                </a:solidFill>
              </a:rPr>
              <a:t>http://bit.ly/a4r-mlbook</a:t>
            </a:r>
          </a:p>
        </p:txBody>
      </p:sp>
    </p:spTree>
    <p:extLst>
      <p:ext uri="{BB962C8B-B14F-4D97-AF65-F5344CB8AC3E}">
        <p14:creationId xmlns:p14="http://schemas.microsoft.com/office/powerpoint/2010/main" val="3987857026"/>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5">
            <a:extLst>
              <a:ext uri="{FF2B5EF4-FFF2-40B4-BE49-F238E27FC236}">
                <a16:creationId xmlns:a16="http://schemas.microsoft.com/office/drawing/2014/main" id="{3892716D-6F60-4DAD-967B-FC5F0DD9B1D2}"/>
              </a:ext>
            </a:extLst>
          </p:cNvPr>
          <p:cNvSpPr>
            <a:spLocks noGrp="1"/>
          </p:cNvSpPr>
          <p:nvPr>
            <p:ph type="title"/>
          </p:nvPr>
        </p:nvSpPr>
        <p:spPr>
          <a:xfrm>
            <a:off x="3933372" y="2110711"/>
            <a:ext cx="4572000" cy="643253"/>
          </a:xfrm>
        </p:spPr>
        <p:txBody>
          <a:bodyPr/>
          <a:lstStyle/>
          <a:p>
            <a:r>
              <a:rPr lang="es-ES" sz="4000" dirty="0" err="1"/>
              <a:t>Any</a:t>
            </a:r>
            <a:r>
              <a:rPr lang="es-ES" sz="4000" dirty="0"/>
              <a:t> </a:t>
            </a:r>
            <a:r>
              <a:rPr lang="es-ES" sz="4000" dirty="0" err="1"/>
              <a:t>Questions</a:t>
            </a:r>
            <a:r>
              <a:rPr lang="es-ES" sz="4000" dirty="0"/>
              <a:t>?</a:t>
            </a:r>
          </a:p>
        </p:txBody>
      </p:sp>
    </p:spTree>
    <p:extLst>
      <p:ext uri="{BB962C8B-B14F-4D97-AF65-F5344CB8AC3E}">
        <p14:creationId xmlns:p14="http://schemas.microsoft.com/office/powerpoint/2010/main" val="949139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Imagen 18">
            <a:extLst>
              <a:ext uri="{FF2B5EF4-FFF2-40B4-BE49-F238E27FC236}">
                <a16:creationId xmlns:a16="http://schemas.microsoft.com/office/drawing/2014/main" id="{EE1DEB38-3702-4C79-8344-94D3D12C3BCC}"/>
              </a:ext>
            </a:extLst>
          </p:cNvPr>
          <p:cNvPicPr>
            <a:picLocks noChangeAspect="1"/>
          </p:cNvPicPr>
          <p:nvPr/>
        </p:nvPicPr>
        <p:blipFill>
          <a:blip r:embed="rId2"/>
          <a:stretch>
            <a:fillRect/>
          </a:stretch>
        </p:blipFill>
        <p:spPr>
          <a:xfrm>
            <a:off x="8358695" y="1056249"/>
            <a:ext cx="3265871" cy="3265871"/>
          </a:xfrm>
          <a:prstGeom prst="rect">
            <a:avLst/>
          </a:prstGeom>
        </p:spPr>
      </p:pic>
      <p:pic>
        <p:nvPicPr>
          <p:cNvPr id="20" name="Imagen 3">
            <a:extLst>
              <a:ext uri="{FF2B5EF4-FFF2-40B4-BE49-F238E27FC236}">
                <a16:creationId xmlns:a16="http://schemas.microsoft.com/office/drawing/2014/main" id="{C5C52842-2409-4B59-ACA1-7C515658C6E5}"/>
              </a:ext>
            </a:extLst>
          </p:cNvPr>
          <p:cNvPicPr>
            <a:picLocks noChangeAspect="1"/>
          </p:cNvPicPr>
          <p:nvPr/>
        </p:nvPicPr>
        <p:blipFill>
          <a:blip r:embed="rId3"/>
          <a:stretch>
            <a:fillRect/>
          </a:stretch>
        </p:blipFill>
        <p:spPr>
          <a:xfrm>
            <a:off x="1465845" y="4616781"/>
            <a:ext cx="2588686" cy="796518"/>
          </a:xfrm>
          <a:prstGeom prst="rect">
            <a:avLst/>
          </a:prstGeom>
        </p:spPr>
      </p:pic>
      <p:pic>
        <p:nvPicPr>
          <p:cNvPr id="21" name="Picture 20" descr="A close up of a logo&#10;&#10;Description automatically generated">
            <a:extLst>
              <a:ext uri="{FF2B5EF4-FFF2-40B4-BE49-F238E27FC236}">
                <a16:creationId xmlns:a16="http://schemas.microsoft.com/office/drawing/2014/main" id="{C2EBD37C-244E-43AC-A66E-41A27E14B724}"/>
              </a:ext>
            </a:extLst>
          </p:cNvPr>
          <p:cNvPicPr>
            <a:picLocks noChangeAspect="1"/>
          </p:cNvPicPr>
          <p:nvPr/>
        </p:nvPicPr>
        <p:blipFill>
          <a:blip r:embed="rId4"/>
          <a:stretch>
            <a:fillRect/>
          </a:stretch>
        </p:blipFill>
        <p:spPr>
          <a:xfrm>
            <a:off x="8036289" y="4512312"/>
            <a:ext cx="2548895" cy="1274448"/>
          </a:xfrm>
          <a:prstGeom prst="rect">
            <a:avLst/>
          </a:prstGeom>
        </p:spPr>
      </p:pic>
      <p:pic>
        <p:nvPicPr>
          <p:cNvPr id="22" name="Picture 21" descr="A picture containing table&#10;&#10;Description automatically generated">
            <a:extLst>
              <a:ext uri="{FF2B5EF4-FFF2-40B4-BE49-F238E27FC236}">
                <a16:creationId xmlns:a16="http://schemas.microsoft.com/office/drawing/2014/main" id="{080862FA-A403-44A8-9C25-6CF7BEC6D1D1}"/>
              </a:ext>
            </a:extLst>
          </p:cNvPr>
          <p:cNvPicPr>
            <a:picLocks noChangeAspect="1"/>
          </p:cNvPicPr>
          <p:nvPr/>
        </p:nvPicPr>
        <p:blipFill>
          <a:blip r:embed="rId5"/>
          <a:stretch>
            <a:fillRect/>
          </a:stretch>
        </p:blipFill>
        <p:spPr>
          <a:xfrm>
            <a:off x="4510611" y="4616781"/>
            <a:ext cx="3152728" cy="1013662"/>
          </a:xfrm>
          <a:prstGeom prst="rect">
            <a:avLst/>
          </a:prstGeom>
        </p:spPr>
      </p:pic>
      <p:pic>
        <p:nvPicPr>
          <p:cNvPr id="23" name="Picture 22" descr="A close up of a sign&#10;&#10;Description automatically generated">
            <a:extLst>
              <a:ext uri="{FF2B5EF4-FFF2-40B4-BE49-F238E27FC236}">
                <a16:creationId xmlns:a16="http://schemas.microsoft.com/office/drawing/2014/main" id="{82881814-142C-426A-904F-F30994129DAC}"/>
              </a:ext>
            </a:extLst>
          </p:cNvPr>
          <p:cNvPicPr>
            <a:picLocks noChangeAspect="1"/>
          </p:cNvPicPr>
          <p:nvPr/>
        </p:nvPicPr>
        <p:blipFill>
          <a:blip r:embed="rId6"/>
          <a:stretch>
            <a:fillRect/>
          </a:stretch>
        </p:blipFill>
        <p:spPr>
          <a:xfrm>
            <a:off x="3823529" y="5383550"/>
            <a:ext cx="1291033" cy="1399480"/>
          </a:xfrm>
          <a:prstGeom prst="rect">
            <a:avLst/>
          </a:prstGeom>
        </p:spPr>
      </p:pic>
      <p:pic>
        <p:nvPicPr>
          <p:cNvPr id="24" name="Picture 23" descr="A close up of a sign&#10;&#10;Description automatically generated">
            <a:extLst>
              <a:ext uri="{FF2B5EF4-FFF2-40B4-BE49-F238E27FC236}">
                <a16:creationId xmlns:a16="http://schemas.microsoft.com/office/drawing/2014/main" id="{04FB5379-087D-4E1B-AFE3-D8794AC723DB}"/>
              </a:ext>
            </a:extLst>
          </p:cNvPr>
          <p:cNvPicPr>
            <a:picLocks noChangeAspect="1"/>
          </p:cNvPicPr>
          <p:nvPr/>
        </p:nvPicPr>
        <p:blipFill>
          <a:blip r:embed="rId7"/>
          <a:stretch>
            <a:fillRect/>
          </a:stretch>
        </p:blipFill>
        <p:spPr>
          <a:xfrm>
            <a:off x="6158008" y="5801751"/>
            <a:ext cx="3152728" cy="599929"/>
          </a:xfrm>
          <a:prstGeom prst="rect">
            <a:avLst/>
          </a:prstGeom>
        </p:spPr>
      </p:pic>
    </p:spTree>
    <p:extLst>
      <p:ext uri="{BB962C8B-B14F-4D97-AF65-F5344CB8AC3E}">
        <p14:creationId xmlns:p14="http://schemas.microsoft.com/office/powerpoint/2010/main" val="4095216866"/>
      </p:ext>
    </p:extLst>
  </p:cSld>
  <p:clrMapOvr>
    <a:masterClrMapping/>
  </p:clrMapOvr>
  <p:transition spd="med">
    <p:pull/>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1EF261F9-12B4-48C1-80C2-A2F33B306EB9}"/>
              </a:ext>
            </a:extLst>
          </p:cNvPr>
          <p:cNvPicPr>
            <a:picLocks noChangeAspect="1"/>
          </p:cNvPicPr>
          <p:nvPr/>
        </p:nvPicPr>
        <p:blipFill>
          <a:blip r:embed="rId2"/>
          <a:stretch>
            <a:fillRect/>
          </a:stretch>
        </p:blipFill>
        <p:spPr>
          <a:xfrm>
            <a:off x="916515" y="2750916"/>
            <a:ext cx="2964216" cy="912066"/>
          </a:xfrm>
          <a:prstGeom prst="rect">
            <a:avLst/>
          </a:prstGeom>
        </p:spPr>
      </p:pic>
      <p:pic>
        <p:nvPicPr>
          <p:cNvPr id="13" name="Picture 12" descr="A close up of a logo&#10;&#10;Description automatically generated">
            <a:extLst>
              <a:ext uri="{FF2B5EF4-FFF2-40B4-BE49-F238E27FC236}">
                <a16:creationId xmlns:a16="http://schemas.microsoft.com/office/drawing/2014/main" id="{C8F79BE0-40CA-4C63-B938-274B3E7A6CB1}"/>
              </a:ext>
            </a:extLst>
          </p:cNvPr>
          <p:cNvPicPr>
            <a:picLocks noChangeAspect="1"/>
          </p:cNvPicPr>
          <p:nvPr/>
        </p:nvPicPr>
        <p:blipFill>
          <a:blip r:embed="rId3"/>
          <a:stretch>
            <a:fillRect/>
          </a:stretch>
        </p:blipFill>
        <p:spPr>
          <a:xfrm>
            <a:off x="9076317" y="2620523"/>
            <a:ext cx="2548895" cy="1274448"/>
          </a:xfrm>
          <a:prstGeom prst="rect">
            <a:avLst/>
          </a:prstGeom>
        </p:spPr>
      </p:pic>
      <p:pic>
        <p:nvPicPr>
          <p:cNvPr id="15" name="Picture 14" descr="A picture containing table&#10;&#10;Description automatically generated">
            <a:extLst>
              <a:ext uri="{FF2B5EF4-FFF2-40B4-BE49-F238E27FC236}">
                <a16:creationId xmlns:a16="http://schemas.microsoft.com/office/drawing/2014/main" id="{8BC600B7-615C-423A-9A5C-107B765DB1AB}"/>
              </a:ext>
            </a:extLst>
          </p:cNvPr>
          <p:cNvPicPr>
            <a:picLocks noChangeAspect="1"/>
          </p:cNvPicPr>
          <p:nvPr/>
        </p:nvPicPr>
        <p:blipFill>
          <a:blip r:embed="rId4"/>
          <a:stretch>
            <a:fillRect/>
          </a:stretch>
        </p:blipFill>
        <p:spPr>
          <a:xfrm>
            <a:off x="5011336" y="2750916"/>
            <a:ext cx="3152728" cy="1013662"/>
          </a:xfrm>
          <a:prstGeom prst="rect">
            <a:avLst/>
          </a:prstGeom>
        </p:spPr>
      </p:pic>
      <p:pic>
        <p:nvPicPr>
          <p:cNvPr id="17" name="Picture 16" descr="A close up of a sign&#10;&#10;Description automatically generated">
            <a:extLst>
              <a:ext uri="{FF2B5EF4-FFF2-40B4-BE49-F238E27FC236}">
                <a16:creationId xmlns:a16="http://schemas.microsoft.com/office/drawing/2014/main" id="{E694E06D-1860-422B-93BE-D28B96C37D91}"/>
              </a:ext>
            </a:extLst>
          </p:cNvPr>
          <p:cNvPicPr>
            <a:picLocks noChangeAspect="1"/>
          </p:cNvPicPr>
          <p:nvPr/>
        </p:nvPicPr>
        <p:blipFill>
          <a:blip r:embed="rId5"/>
          <a:stretch>
            <a:fillRect/>
          </a:stretch>
        </p:blipFill>
        <p:spPr>
          <a:xfrm>
            <a:off x="3282529" y="4162808"/>
            <a:ext cx="1728807" cy="1874027"/>
          </a:xfrm>
          <a:prstGeom prst="rect">
            <a:avLst/>
          </a:prstGeom>
        </p:spPr>
      </p:pic>
      <p:pic>
        <p:nvPicPr>
          <p:cNvPr id="19" name="Picture 18" descr="A close up of a sign&#10;&#10;Description automatically generated">
            <a:extLst>
              <a:ext uri="{FF2B5EF4-FFF2-40B4-BE49-F238E27FC236}">
                <a16:creationId xmlns:a16="http://schemas.microsoft.com/office/drawing/2014/main" id="{74DCAADD-995B-4DDE-A56A-39F70A64258A}"/>
              </a:ext>
            </a:extLst>
          </p:cNvPr>
          <p:cNvPicPr>
            <a:picLocks noChangeAspect="1"/>
          </p:cNvPicPr>
          <p:nvPr/>
        </p:nvPicPr>
        <p:blipFill>
          <a:blip r:embed="rId6"/>
          <a:stretch>
            <a:fillRect/>
          </a:stretch>
        </p:blipFill>
        <p:spPr>
          <a:xfrm>
            <a:off x="5980623" y="4746117"/>
            <a:ext cx="3599081" cy="684865"/>
          </a:xfrm>
          <a:prstGeom prst="rect">
            <a:avLst/>
          </a:prstGeom>
        </p:spPr>
      </p:pic>
    </p:spTree>
    <p:extLst>
      <p:ext uri="{BB962C8B-B14F-4D97-AF65-F5344CB8AC3E}">
        <p14:creationId xmlns:p14="http://schemas.microsoft.com/office/powerpoint/2010/main" val="2942081188"/>
      </p:ext>
    </p:extLst>
  </p:cSld>
  <p:clrMapOvr>
    <a:masterClrMapping/>
  </p:clrMapOvr>
  <p:transition spd="med">
    <p:pull/>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Content Placeholder 2"/>
          <p:cNvSpPr>
            <a:spLocks noGrp="1"/>
          </p:cNvSpPr>
          <p:nvPr>
            <p:ph idx="1"/>
          </p:nvPr>
        </p:nvSpPr>
        <p:spPr>
          <a:xfrm>
            <a:off x="838200" y="1825625"/>
            <a:ext cx="6367818" cy="4351338"/>
          </a:xfrm>
        </p:spPr>
        <p:txBody>
          <a:bodyPr>
            <a:normAutofit fontScale="92500" lnSpcReduction="20000"/>
          </a:bodyPr>
          <a:lstStyle/>
          <a:p>
            <a:r>
              <a:rPr lang="en-IN" dirty="0"/>
              <a:t>What is Machine Learning</a:t>
            </a:r>
            <a:endParaRPr lang="en-US" dirty="0"/>
          </a:p>
          <a:p>
            <a:r>
              <a:rPr lang="en-US" dirty="0"/>
              <a:t>Various Vendors</a:t>
            </a:r>
          </a:p>
          <a:p>
            <a:pPr lvl="1"/>
            <a:r>
              <a:rPr lang="en-US" dirty="0"/>
              <a:t>Microsoft</a:t>
            </a:r>
          </a:p>
          <a:p>
            <a:pPr lvl="1"/>
            <a:r>
              <a:rPr lang="en-IN" dirty="0"/>
              <a:t>A</a:t>
            </a:r>
            <a:r>
              <a:rPr lang="en-US" dirty="0"/>
              <a:t>mazon</a:t>
            </a:r>
          </a:p>
          <a:p>
            <a:pPr lvl="1"/>
            <a:r>
              <a:rPr lang="en-IN" dirty="0"/>
              <a:t>G</a:t>
            </a:r>
            <a:r>
              <a:rPr lang="en-US" dirty="0"/>
              <a:t>oogle etc.,</a:t>
            </a:r>
          </a:p>
          <a:p>
            <a:r>
              <a:rPr lang="en-US" dirty="0"/>
              <a:t>Machine Learning in Azure Cloud</a:t>
            </a:r>
          </a:p>
          <a:p>
            <a:r>
              <a:rPr lang="en-IN" dirty="0"/>
              <a:t>Predictive Analytics</a:t>
            </a:r>
          </a:p>
          <a:p>
            <a:r>
              <a:rPr lang="en-IN" dirty="0"/>
              <a:t>Azure Machine Learning Studio</a:t>
            </a:r>
          </a:p>
          <a:p>
            <a:r>
              <a:rPr lang="en-IN" dirty="0"/>
              <a:t>Introduction about Key Concepts</a:t>
            </a:r>
          </a:p>
          <a:p>
            <a:r>
              <a:rPr lang="en-IN" dirty="0"/>
              <a:t>Various Terms used in Machine Learning</a:t>
            </a:r>
          </a:p>
          <a:p>
            <a:r>
              <a:rPr lang="en-IN" dirty="0"/>
              <a:t>Hands on Lab – A Simple Model Creation</a:t>
            </a:r>
          </a:p>
          <a:p>
            <a:endParaRPr lang="en-US" dirty="0"/>
          </a:p>
          <a:p>
            <a:endParaRPr lang="en-US" dirty="0"/>
          </a:p>
        </p:txBody>
      </p:sp>
      <p:pic>
        <p:nvPicPr>
          <p:cNvPr id="1029" name="Picture 5" descr="Image result for agenda">
            <a:extLst>
              <a:ext uri="{FF2B5EF4-FFF2-40B4-BE49-F238E27FC236}">
                <a16:creationId xmlns:a16="http://schemas.microsoft.com/office/drawing/2014/main" id="{F16D9830-D446-4E01-9869-A444C7624D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04076" y="1690688"/>
            <a:ext cx="4449724" cy="37822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65328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27385" y="1825625"/>
            <a:ext cx="5267088" cy="3719881"/>
          </a:xfrm>
          <a:prstGeom prst="rect">
            <a:avLst/>
          </a:prstGeom>
        </p:spPr>
      </p:pic>
      <p:sp>
        <p:nvSpPr>
          <p:cNvPr id="2" name="Title 1"/>
          <p:cNvSpPr>
            <a:spLocks noGrp="1"/>
          </p:cNvSpPr>
          <p:nvPr>
            <p:ph type="title"/>
          </p:nvPr>
        </p:nvSpPr>
        <p:spPr/>
        <p:txBody>
          <a:bodyPr/>
          <a:lstStyle/>
          <a:p>
            <a:r>
              <a:rPr lang="en-US" dirty="0"/>
              <a:t>What is Machine Learning?</a:t>
            </a:r>
          </a:p>
        </p:txBody>
      </p:sp>
      <p:sp>
        <p:nvSpPr>
          <p:cNvPr id="3" name="Content Placeholder 2"/>
          <p:cNvSpPr>
            <a:spLocks noGrp="1"/>
          </p:cNvSpPr>
          <p:nvPr>
            <p:ph idx="1"/>
          </p:nvPr>
        </p:nvSpPr>
        <p:spPr>
          <a:xfrm>
            <a:off x="838200" y="1825625"/>
            <a:ext cx="6367818" cy="4351338"/>
          </a:xfrm>
        </p:spPr>
        <p:txBody>
          <a:bodyPr>
            <a:normAutofit fontScale="77500" lnSpcReduction="20000"/>
          </a:bodyPr>
          <a:lstStyle/>
          <a:p>
            <a:r>
              <a:rPr lang="en-IN" dirty="0"/>
              <a:t>Data Science technique, which allows the computers to use the existing data to forecast the future trends.</a:t>
            </a:r>
            <a:endParaRPr lang="en-US" dirty="0"/>
          </a:p>
          <a:p>
            <a:r>
              <a:rPr lang="en-US" dirty="0"/>
              <a:t>Branch of computer science in which a computer "learns" from data in order to perform predictive analytics</a:t>
            </a:r>
          </a:p>
          <a:p>
            <a:pPr lvl="1"/>
            <a:r>
              <a:rPr lang="en-US" dirty="0"/>
              <a:t>Credit-card fraud detection</a:t>
            </a:r>
          </a:p>
          <a:p>
            <a:pPr lvl="1"/>
            <a:r>
              <a:rPr lang="en-US" dirty="0"/>
              <a:t>Online shopping recommendations</a:t>
            </a:r>
          </a:p>
          <a:p>
            <a:pPr lvl="1"/>
            <a:r>
              <a:rPr lang="en-US" dirty="0"/>
              <a:t>Self-driving cars and more</a:t>
            </a:r>
          </a:p>
          <a:p>
            <a:r>
              <a:rPr lang="en-US" dirty="0"/>
              <a:t>Machine Learning finds patterns in large volumes of data and uses those patterns to perform predictive analysis</a:t>
            </a:r>
          </a:p>
          <a:p>
            <a:r>
              <a:rPr lang="en-US" dirty="0"/>
              <a:t>Supervised learning</a:t>
            </a:r>
          </a:p>
          <a:p>
            <a:pPr lvl="1"/>
            <a:r>
              <a:rPr lang="en-US" dirty="0"/>
              <a:t>Regression and classification</a:t>
            </a:r>
          </a:p>
          <a:p>
            <a:r>
              <a:rPr lang="en-US" dirty="0"/>
              <a:t>Unsupervised learning</a:t>
            </a:r>
          </a:p>
          <a:p>
            <a:pPr lvl="1"/>
            <a:r>
              <a:rPr lang="en-US" dirty="0"/>
              <a:t>Clustering</a:t>
            </a:r>
          </a:p>
          <a:p>
            <a:endParaRPr lang="en-US" dirty="0"/>
          </a:p>
        </p:txBody>
      </p:sp>
    </p:spTree>
    <p:extLst>
      <p:ext uri="{BB962C8B-B14F-4D97-AF65-F5344CB8AC3E}">
        <p14:creationId xmlns:p14="http://schemas.microsoft.com/office/powerpoint/2010/main" val="37677827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Various Vendors</a:t>
            </a:r>
          </a:p>
        </p:txBody>
      </p:sp>
      <p:sp>
        <p:nvSpPr>
          <p:cNvPr id="3" name="Content Placeholder 2"/>
          <p:cNvSpPr>
            <a:spLocks noGrp="1"/>
          </p:cNvSpPr>
          <p:nvPr>
            <p:ph idx="1"/>
          </p:nvPr>
        </p:nvSpPr>
        <p:spPr>
          <a:xfrm>
            <a:off x="838200" y="1825625"/>
            <a:ext cx="6367818" cy="4351338"/>
          </a:xfrm>
        </p:spPr>
        <p:txBody>
          <a:bodyPr>
            <a:normAutofit/>
          </a:bodyPr>
          <a:lstStyle/>
          <a:p>
            <a:r>
              <a:rPr lang="en-IN" dirty="0"/>
              <a:t>Microsoft – Azure Machine Learning</a:t>
            </a:r>
            <a:endParaRPr lang="en-US" dirty="0"/>
          </a:p>
          <a:p>
            <a:r>
              <a:rPr lang="en-US" dirty="0"/>
              <a:t>Amazon – Amazon Machine Learning</a:t>
            </a:r>
          </a:p>
          <a:p>
            <a:r>
              <a:rPr lang="en-US" dirty="0"/>
              <a:t>Google – Google Prediction API</a:t>
            </a:r>
          </a:p>
          <a:p>
            <a:r>
              <a:rPr lang="en-US" dirty="0"/>
              <a:t>MATLAB </a:t>
            </a:r>
          </a:p>
          <a:p>
            <a:pPr lvl="1"/>
            <a:r>
              <a:rPr lang="en-US" dirty="0"/>
              <a:t>support traditional, non-cloud based ML modelling.</a:t>
            </a:r>
          </a:p>
          <a:p>
            <a:endParaRPr lang="en-US" dirty="0"/>
          </a:p>
        </p:txBody>
      </p:sp>
      <p:pic>
        <p:nvPicPr>
          <p:cNvPr id="14" name="Picture 13">
            <a:extLst>
              <a:ext uri="{FF2B5EF4-FFF2-40B4-BE49-F238E27FC236}">
                <a16:creationId xmlns:a16="http://schemas.microsoft.com/office/drawing/2014/main" id="{E493334C-A3A6-40E5-A581-260A689511CB}"/>
              </a:ext>
            </a:extLst>
          </p:cNvPr>
          <p:cNvPicPr>
            <a:picLocks noChangeAspect="1"/>
          </p:cNvPicPr>
          <p:nvPr/>
        </p:nvPicPr>
        <p:blipFill>
          <a:blip r:embed="rId3"/>
          <a:stretch>
            <a:fillRect/>
          </a:stretch>
        </p:blipFill>
        <p:spPr>
          <a:xfrm>
            <a:off x="7206018" y="1027906"/>
            <a:ext cx="4533264" cy="4171070"/>
          </a:xfrm>
          <a:prstGeom prst="rect">
            <a:avLst/>
          </a:prstGeom>
        </p:spPr>
      </p:pic>
    </p:spTree>
    <p:extLst>
      <p:ext uri="{BB962C8B-B14F-4D97-AF65-F5344CB8AC3E}">
        <p14:creationId xmlns:p14="http://schemas.microsoft.com/office/powerpoint/2010/main" val="8349571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Machine Learning in Cloud</a:t>
            </a:r>
          </a:p>
        </p:txBody>
      </p:sp>
      <p:pic>
        <p:nvPicPr>
          <p:cNvPr id="8" name="Picture 7">
            <a:extLst>
              <a:ext uri="{FF2B5EF4-FFF2-40B4-BE49-F238E27FC236}">
                <a16:creationId xmlns:a16="http://schemas.microsoft.com/office/drawing/2014/main" id="{443682CD-BFE5-4F47-8B16-13DA6FD4246B}"/>
              </a:ext>
            </a:extLst>
          </p:cNvPr>
          <p:cNvPicPr>
            <a:picLocks noChangeAspect="1"/>
          </p:cNvPicPr>
          <p:nvPr/>
        </p:nvPicPr>
        <p:blipFill>
          <a:blip r:embed="rId3"/>
          <a:stretch>
            <a:fillRect/>
          </a:stretch>
        </p:blipFill>
        <p:spPr>
          <a:xfrm>
            <a:off x="676834" y="1690687"/>
            <a:ext cx="10806481" cy="4239465"/>
          </a:xfrm>
          <a:prstGeom prst="rect">
            <a:avLst/>
          </a:prstGeom>
        </p:spPr>
      </p:pic>
    </p:spTree>
    <p:extLst>
      <p:ext uri="{BB962C8B-B14F-4D97-AF65-F5344CB8AC3E}">
        <p14:creationId xmlns:p14="http://schemas.microsoft.com/office/powerpoint/2010/main" val="19633302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Analytics</a:t>
            </a:r>
          </a:p>
        </p:txBody>
      </p:sp>
      <p:sp>
        <p:nvSpPr>
          <p:cNvPr id="3" name="Content Placeholder 2"/>
          <p:cNvSpPr>
            <a:spLocks noGrp="1"/>
          </p:cNvSpPr>
          <p:nvPr>
            <p:ph idx="1"/>
          </p:nvPr>
        </p:nvSpPr>
        <p:spPr>
          <a:xfrm>
            <a:off x="838200" y="1825625"/>
            <a:ext cx="6367818" cy="4351338"/>
          </a:xfrm>
        </p:spPr>
        <p:txBody>
          <a:bodyPr>
            <a:normAutofit/>
          </a:bodyPr>
          <a:lstStyle/>
          <a:p>
            <a:endParaRPr lang="en-IN" dirty="0"/>
          </a:p>
          <a:p>
            <a:r>
              <a:rPr lang="en-IN" dirty="0"/>
              <a:t>Descriptive Analytics</a:t>
            </a:r>
            <a:endParaRPr lang="en-US" dirty="0"/>
          </a:p>
          <a:p>
            <a:r>
              <a:rPr lang="en-US" dirty="0"/>
              <a:t>Diagnostic Analytics</a:t>
            </a:r>
          </a:p>
          <a:p>
            <a:r>
              <a:rPr lang="en-US" b="1" dirty="0"/>
              <a:t>Predictive Analytics</a:t>
            </a:r>
          </a:p>
          <a:p>
            <a:r>
              <a:rPr lang="en-US" dirty="0"/>
              <a:t>Prescriptive Analytics</a:t>
            </a:r>
          </a:p>
          <a:p>
            <a:endParaRPr lang="en-US" dirty="0"/>
          </a:p>
        </p:txBody>
      </p:sp>
      <p:pic>
        <p:nvPicPr>
          <p:cNvPr id="4" name="Picture 3">
            <a:extLst>
              <a:ext uri="{FF2B5EF4-FFF2-40B4-BE49-F238E27FC236}">
                <a16:creationId xmlns:a16="http://schemas.microsoft.com/office/drawing/2014/main" id="{DDAA15DB-4390-4C03-8852-E150126B8815}"/>
              </a:ext>
            </a:extLst>
          </p:cNvPr>
          <p:cNvPicPr>
            <a:picLocks noChangeAspect="1"/>
          </p:cNvPicPr>
          <p:nvPr/>
        </p:nvPicPr>
        <p:blipFill>
          <a:blip r:embed="rId3"/>
          <a:stretch>
            <a:fillRect/>
          </a:stretch>
        </p:blipFill>
        <p:spPr>
          <a:xfrm>
            <a:off x="6535271" y="1825625"/>
            <a:ext cx="5387787" cy="2453039"/>
          </a:xfrm>
          <a:prstGeom prst="rect">
            <a:avLst/>
          </a:prstGeom>
        </p:spPr>
      </p:pic>
    </p:spTree>
    <p:extLst>
      <p:ext uri="{BB962C8B-B14F-4D97-AF65-F5344CB8AC3E}">
        <p14:creationId xmlns:p14="http://schemas.microsoft.com/office/powerpoint/2010/main" val="29058265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Machine Learning Studio</a:t>
            </a:r>
          </a:p>
        </p:txBody>
      </p:sp>
      <p:sp>
        <p:nvSpPr>
          <p:cNvPr id="3" name="Content Placeholder 2"/>
          <p:cNvSpPr>
            <a:spLocks noGrp="1"/>
          </p:cNvSpPr>
          <p:nvPr>
            <p:ph idx="1"/>
          </p:nvPr>
        </p:nvSpPr>
        <p:spPr>
          <a:xfrm>
            <a:off x="838199" y="1825625"/>
            <a:ext cx="5720255" cy="4351338"/>
          </a:xfrm>
        </p:spPr>
        <p:txBody>
          <a:bodyPr>
            <a:normAutofit/>
          </a:bodyPr>
          <a:lstStyle/>
          <a:p>
            <a:r>
              <a:rPr lang="en-US" dirty="0"/>
              <a:t>Visual editor for composing, testing, refining, and deploying machine-learning models</a:t>
            </a:r>
          </a:p>
          <a:p>
            <a:pPr lvl="1"/>
            <a:r>
              <a:rPr lang="en-US" dirty="0"/>
              <a:t>Includes hundreds of modules</a:t>
            </a:r>
          </a:p>
          <a:p>
            <a:pPr lvl="1"/>
            <a:r>
              <a:rPr lang="en-US" dirty="0"/>
              <a:t>Includes common algorithms for classification, regression, and more</a:t>
            </a:r>
          </a:p>
          <a:p>
            <a:pPr lvl="1"/>
            <a:r>
              <a:rPr lang="en-US" dirty="0"/>
              <a:t>Supports numerous input formats</a:t>
            </a:r>
          </a:p>
          <a:p>
            <a:pPr lvl="1"/>
            <a:r>
              <a:rPr lang="en-US" dirty="0"/>
              <a:t>Supports R and Python</a:t>
            </a:r>
          </a:p>
          <a:p>
            <a:r>
              <a:rPr lang="en-US" dirty="0"/>
              <a:t>Machine learning for the masses</a:t>
            </a:r>
          </a:p>
          <a:p>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54624" y="1825625"/>
            <a:ext cx="4222672" cy="3688071"/>
          </a:xfrm>
          <a:prstGeom prst="rect">
            <a:avLst/>
          </a:prstGeom>
          <a:ln>
            <a:solidFill>
              <a:schemeClr val="bg1">
                <a:lumMod val="75000"/>
              </a:schemeClr>
            </a:solid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007403583"/>
      </p:ext>
    </p:extLst>
  </p:cSld>
  <p:clrMapOvr>
    <a:masterClrMapping/>
  </p:clrMapOvr>
</p:sld>
</file>

<file path=ppt/theme/theme1.xml><?xml version="1.0" encoding="utf-8"?>
<a:theme xmlns:a="http://schemas.openxmlformats.org/drawingml/2006/main" name="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7A800238-3B18-4E5C-A4B5-81384B4F72C7}" vid="{41785C71-9316-47A7-95AF-D6C69A7E7205}"/>
    </a:ext>
  </a:extLst>
</a:theme>
</file>

<file path=ppt/theme/theme2.xml><?xml version="1.0" encoding="utf-8"?>
<a:theme xmlns:a="http://schemas.openxmlformats.org/drawingml/2006/main" name="1_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7A800238-3B18-4E5C-A4B5-81384B4F72C7}" vid="{41785C71-9316-47A7-95AF-D6C69A7E7205}"/>
    </a:ext>
  </a:extLst>
</a:theme>
</file>

<file path=ppt/theme/theme3.xml><?xml version="1.0" encoding="utf-8"?>
<a:theme xmlns:a="http://schemas.openxmlformats.org/drawingml/2006/main" name="2_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9_16x9_Breakout_Template.potx" id="{9D762233-45E0-4F9D-A69E-25217B34C42B}" vid="{FAB5B661-A239-4DE4-B4CB-E975B1976AB0}"/>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MediaServiceKeyPoints xmlns="9d1f81f6-e953-47ea-988e-33ed651c58e6" xsi:nil="true"/>
    <External_x0020_Speaker xmlns="5a4b3278-325d-441a-b38f-6f1926bc734e" xsi:nil="true"/>
    <j478fa01fff54a9d85f93cc1f742caa8 xmlns="5a4b3278-325d-441a-b38f-6f1926bc734e">
      <Terms xmlns="http://schemas.microsoft.com/office/infopath/2007/PartnerControls"/>
    </j478fa01fff54a9d85f93cc1f742caa8>
    <Event_x0020_End_x0020_Date xmlns="5a4b3278-325d-441a-b38f-6f1926bc734e" xsi:nil="true"/>
    <LikesCount xmlns="http://schemas.microsoft.com/sharepoint/v3" xsi:nil="true"/>
    <MS_x0020_Speaker xmlns="5a4b3278-325d-441a-b38f-6f1926bc734e">
      <UserInfo>
        <DisplayName/>
        <AccountId xsi:nil="true"/>
        <AccountType/>
      </UserInfo>
    </MS_x0020_Speaker>
    <o33121adfc264c7dbcad13be7db3ea4b xmlns="5a4b3278-325d-441a-b38f-6f1926bc734e">
      <Terms xmlns="http://schemas.microsoft.com/office/infopath/2007/PartnerControls"/>
    </o33121adfc264c7dbcad13be7db3ea4b>
    <Session_x0020_Code xmlns="5a4b3278-325d-441a-b38f-6f1926bc734e" xsi:nil="true"/>
    <Presentation_x0020_Date xmlns="5a4b3278-325d-441a-b38f-6f1926bc734e" xsi:nil="true"/>
    <ba5aa7e3a41a404e868a451481761228 xmlns="5a4b3278-325d-441a-b38f-6f1926bc734e">
      <Terms xmlns="http://schemas.microsoft.com/office/infopath/2007/PartnerControls"/>
    </ba5aa7e3a41a404e868a451481761228>
    <n26c0b7259a14f82a9880173edc4cb73 xmlns="5a4b3278-325d-441a-b38f-6f1926bc734e">
      <Terms xmlns="http://schemas.microsoft.com/office/infopath/2007/PartnerControls"/>
    </n26c0b7259a14f82a9880173edc4cb73>
    <c4b02e5b2c48420dbed84c0f2f02e9a3 xmlns="5a4b3278-325d-441a-b38f-6f1926bc734e">
      <Terms xmlns="http://schemas.microsoft.com/office/infopath/2007/PartnerControls"/>
    </c4b02e5b2c48420dbed84c0f2f02e9a3>
    <Event_x0020_Start_x0020_Date xmlns="5a4b3278-325d-441a-b38f-6f1926bc734e" xsi:nil="true"/>
    <MS_x0020_Content_x0020_Owner xmlns="5a4b3278-325d-441a-b38f-6f1926bc734e">
      <UserInfo>
        <DisplayName/>
        <AccountId xsi:nil="true"/>
        <AccountType/>
      </UserInfo>
    </MS_x0020_Content_x0020_Owner>
    <TaxKeywordTaxHTField xmlns="230e9df3-be65-4c73-a93b-d1236ebd677e">
      <Terms xmlns="http://schemas.microsoft.com/office/infopath/2007/PartnerControls">
        <TermInfo xmlns="http://schemas.microsoft.com/office/infopath/2007/PartnerControls">
          <TermName xmlns="http://schemas.microsoft.com/office/infopath/2007/PartnerControls">Microsoft Ignite The Tour FY20</TermName>
          <TermId xmlns="http://schemas.microsoft.com/office/infopath/2007/PartnerControls">92cd8354-19e0-47e3-879f-674e86e0d77f</TermId>
        </TermInfo>
      </Terms>
    </TaxKeywordTaxHTField>
    <j129f3114929433a812312450a84994c xmlns="5a4b3278-325d-441a-b38f-6f1926bc734e">
      <Terms xmlns="http://schemas.microsoft.com/office/infopath/2007/PartnerControls"/>
    </j129f3114929433a812312450a84994c>
    <TaxCatchAll xmlns="230e9df3-be65-4c73-a93b-d1236ebd677e">
      <Value>251</Value>
    </TaxCatchAll>
    <e1750f71052543bd8c4d7217e9f56da0 xmlns="5a4b3278-325d-441a-b38f-6f1926bc734e">
      <Terms xmlns="http://schemas.microsoft.com/office/infopath/2007/PartnerControls"/>
    </e1750f71052543bd8c4d7217e9f56da0>
  </documentManagement>
</p:properties>
</file>

<file path=customXml/item2.xml><?xml version="1.0" encoding="utf-8"?>
<ct:contentTypeSchema xmlns:ct="http://schemas.microsoft.com/office/2006/metadata/contentType" xmlns:ma="http://schemas.microsoft.com/office/2006/metadata/properties/metaAttributes" ct:_="" ma:_="" ma:contentTypeName="PresentationsDoc" ma:contentTypeID="0x010100606EF5350B4AC34299E527B9221D6B5E001A2DF7EB5935C14F830206357EC2322C" ma:contentTypeVersion="34" ma:contentTypeDescription="" ma:contentTypeScope="" ma:versionID="b48d6a27735be7714bdd88c81c28b068">
  <xsd:schema xmlns:xsd="http://www.w3.org/2001/XMLSchema" xmlns:xs="http://www.w3.org/2001/XMLSchema" xmlns:p="http://schemas.microsoft.com/office/2006/metadata/properties" xmlns:ns1="http://schemas.microsoft.com/sharepoint/v3" xmlns:ns2="5a4b3278-325d-441a-b38f-6f1926bc734e" xmlns:ns3="230e9df3-be65-4c73-a93b-d1236ebd677e" xmlns:ns5="9d1f81f6-e953-47ea-988e-33ed651c58e6" targetNamespace="http://schemas.microsoft.com/office/2006/metadata/properties" ma:root="true" ma:fieldsID="61aa76b7b235bae3242d4a7e9080af88" ns1:_="" ns2:_="" ns3:_="" ns5:_="">
    <xsd:import namespace="http://schemas.microsoft.com/sharepoint/v3"/>
    <xsd:import namespace="5a4b3278-325d-441a-b38f-6f1926bc734e"/>
    <xsd:import namespace="230e9df3-be65-4c73-a93b-d1236ebd677e"/>
    <xsd:import namespace="9d1f81f6-e953-47ea-988e-33ed651c58e6"/>
    <xsd:element name="properties">
      <xsd:complexType>
        <xsd:sequence>
          <xsd:element name="documentManagement">
            <xsd:complexType>
              <xsd:all>
                <xsd:element ref="ns2:o33121adfc264c7dbcad13be7db3ea4b" minOccurs="0"/>
                <xsd:element ref="ns3:TaxCatchAll" minOccurs="0"/>
                <xsd:element ref="ns3:TaxCatchAllLabel" minOccurs="0"/>
                <xsd:element ref="ns2:c4b02e5b2c48420dbed84c0f2f02e9a3" minOccurs="0"/>
                <xsd:element ref="ns2:ba5aa7e3a41a404e868a451481761228" minOccurs="0"/>
                <xsd:element ref="ns2:Event_x0020_Start_x0020_Date" minOccurs="0"/>
                <xsd:element ref="ns2:Event_x0020_End_x0020_Date" minOccurs="0"/>
                <xsd:element ref="ns2:Presentation_x0020_Date" minOccurs="0"/>
                <xsd:element ref="ns2:MS_x0020_Speaker" minOccurs="0"/>
                <xsd:element ref="ns2:External_x0020_Speaker" minOccurs="0"/>
                <xsd:element ref="ns2:j129f3114929433a812312450a84994c" minOccurs="0"/>
                <xsd:element ref="ns2:e1750f71052543bd8c4d7217e9f56da0" minOccurs="0"/>
                <xsd:element ref="ns2:Session_x0020_Code" minOccurs="0"/>
                <xsd:element ref="ns2:MS_x0020_Content_x0020_Owner" minOccurs="0"/>
                <xsd:element ref="ns2:j478fa01fff54a9d85f93cc1f742caa8" minOccurs="0"/>
                <xsd:element ref="ns2:n26c0b7259a14f82a9880173edc4cb73" minOccurs="0"/>
                <xsd:element ref="ns1:AverageRating" minOccurs="0"/>
                <xsd:element ref="ns1:RatingCount" minOccurs="0"/>
                <xsd:element ref="ns1:LikesCount" minOccurs="0"/>
                <xsd:element ref="ns3:TaxKeywordTaxHTField" minOccurs="0"/>
                <xsd:element ref="ns2:SharedWithUsers" minOccurs="0"/>
                <xsd:element ref="ns2:SharedWithDetails" minOccurs="0"/>
                <xsd:element ref="ns2:LastSharedByUser" minOccurs="0"/>
                <xsd:element ref="ns2:LastSharedByTime" minOccurs="0"/>
                <xsd:element ref="ns5:MediaServiceMetadata" minOccurs="0"/>
                <xsd:element ref="ns5:MediaServiceFastMetadata" minOccurs="0"/>
                <xsd:element ref="ns5:MediaServiceEventHashCode" minOccurs="0"/>
                <xsd:element ref="ns5:MediaServiceGenerationTime" minOccurs="0"/>
                <xsd:element ref="ns1:_ip_UnifiedCompliancePolicyProperties" minOccurs="0"/>
                <xsd:element ref="ns1:_ip_UnifiedCompliancePolicyUIAction" minOccurs="0"/>
                <xsd:element ref="ns5:MediaServiceAutoKeyPoints" minOccurs="0"/>
                <xsd:element ref="ns5:MediaServiceKeyPoints" minOccurs="0"/>
                <xsd:element ref="ns5:MediaServiceDateTaken" minOccurs="0"/>
                <xsd:element ref="ns5: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31" nillable="true" ma:displayName="Rating (0-5)" ma:decimals="2" ma:description="Average value of all the ratings that have been submitted" ma:internalName="AverageRating" ma:readOnly="true">
      <xsd:simpleType>
        <xsd:restriction base="dms:Number"/>
      </xsd:simpleType>
    </xsd:element>
    <xsd:element name="RatingCount" ma:index="32" nillable="true" ma:displayName="Number of Ratings" ma:decimals="0" ma:description="Number of ratings submitted" ma:internalName="RatingCount" ma:readOnly="true">
      <xsd:simpleType>
        <xsd:restriction base="dms:Number"/>
      </xsd:simpleType>
    </xsd:element>
    <xsd:element name="LikesCount" ma:index="33" nillable="true" ma:displayName="Number of Likes" ma:internalName="LikesCount">
      <xsd:simpleType>
        <xsd:restriction base="dms:Unknown"/>
      </xsd:simpleType>
    </xsd:element>
    <xsd:element name="_ip_UnifiedCompliancePolicyProperties" ma:index="45" nillable="true" ma:displayName="Unified Compliance Policy Properties" ma:hidden="true" ma:internalName="_ip_UnifiedCompliancePolicyProperties">
      <xsd:simpleType>
        <xsd:restriction base="dms:Note"/>
      </xsd:simpleType>
    </xsd:element>
    <xsd:element name="_ip_UnifiedCompliancePolicyUIAction" ma:index="4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a4b3278-325d-441a-b38f-6f1926bc734e" elementFormDefault="qualified">
    <xsd:import namespace="http://schemas.microsoft.com/office/2006/documentManagement/types"/>
    <xsd:import namespace="http://schemas.microsoft.com/office/infopath/2007/PartnerControls"/>
    <xsd:element name="o33121adfc264c7dbcad13be7db3ea4b" ma:index="8" nillable="true" ma:taxonomy="true" ma:internalName="o33121adfc264c7dbcad13be7db3ea4b" ma:taxonomyFieldName="Event_x0020_Name" ma:displayName="Event Name" ma:default="" ma:fieldId="{833121ad-fc26-4c7d-bcad-13be7db3ea4b}" ma:sspId="e385fb40-52d4-4fae-9c5b-3e8ff8a5878e" ma:termSetId="32cfb7b5-aebe-4989-95ed-0d5619f5d6c0" ma:anchorId="eaa4d92a-3824-4a49-92be-7ef169e4e325" ma:open="false" ma:isKeyword="false">
      <xsd:complexType>
        <xsd:sequence>
          <xsd:element ref="pc:Terms" minOccurs="0" maxOccurs="1"/>
        </xsd:sequence>
      </xsd:complexType>
    </xsd:element>
    <xsd:element name="c4b02e5b2c48420dbed84c0f2f02e9a3" ma:index="12" nillable="true" ma:taxonomy="true" ma:internalName="c4b02e5b2c48420dbed84c0f2f02e9a3" ma:taxonomyFieldName="Event_x0020_Location" ma:displayName="Event Location" ma:default="" ma:fieldId="{c4b02e5b-2c48-420d-bed8-4c0f2f02e9a3}" ma:sspId="e385fb40-52d4-4fae-9c5b-3e8ff8a5878e" ma:termSetId="ff02addd-433e-4baa-a831-22be402789db" ma:anchorId="00000000-0000-0000-0000-000000000000" ma:open="false" ma:isKeyword="false">
      <xsd:complexType>
        <xsd:sequence>
          <xsd:element ref="pc:Terms" minOccurs="0" maxOccurs="1"/>
        </xsd:sequence>
      </xsd:complexType>
    </xsd:element>
    <xsd:element name="ba5aa7e3a41a404e868a451481761228" ma:index="14" nillable="true" ma:taxonomy="true" ma:internalName="ba5aa7e3a41a404e868a451481761228" ma:taxonomyFieldName="Event_x0020_Venue" ma:displayName="Event Venue" ma:default="" ma:fieldId="{ba5aa7e3-a41a-404e-868a-451481761228}" ma:sspId="e385fb40-52d4-4fae-9c5b-3e8ff8a5878e" ma:termSetId="ff02addd-433e-4baa-a831-22be402789db" ma:anchorId="d989be80-0593-11e1-be50-0800200c9a66" ma:open="false" ma:isKeyword="false">
      <xsd:complexType>
        <xsd:sequence>
          <xsd:element ref="pc:Terms" minOccurs="0" maxOccurs="1"/>
        </xsd:sequence>
      </xsd:complexType>
    </xsd:element>
    <xsd:element name="Event_x0020_Start_x0020_Date" ma:index="16" nillable="true" ma:displayName="Event Start Date" ma:format="DateOnly" ma:internalName="Event_x0020_Start_x0020_Date">
      <xsd:simpleType>
        <xsd:restriction base="dms:DateTime"/>
      </xsd:simpleType>
    </xsd:element>
    <xsd:element name="Event_x0020_End_x0020_Date" ma:index="17" nillable="true" ma:displayName="Event End Date" ma:format="DateOnly" ma:internalName="Event_x0020_End_x0020_Date">
      <xsd:simpleType>
        <xsd:restriction base="dms:DateTime"/>
      </xsd:simpleType>
    </xsd:element>
    <xsd:element name="Presentation_x0020_Date" ma:index="18" nillable="true" ma:displayName="Presentation Date" ma:format="DateOnly" ma:internalName="Presentation_x0020_Date">
      <xsd:simpleType>
        <xsd:restriction base="dms:DateTime"/>
      </xsd:simpleType>
    </xsd:element>
    <xsd:element name="MS_x0020_Speaker" ma:index="19" nillable="true" ma:displayName="MS Speaker" ma:list="UserInfo" ma:SharePointGroup="0" ma:internalName="MS_x0020_Speaker"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20" nillable="true" ma:displayName="External Speaker" ma:internalName="External_x0020_Speaker">
      <xsd:simpleType>
        <xsd:restriction base="dms:Text">
          <xsd:maxLength value="255"/>
        </xsd:restriction>
      </xsd:simpleType>
    </xsd:element>
    <xsd:element name="j129f3114929433a812312450a84994c" ma:index="21" nillable="true" ma:taxonomy="true" ma:internalName="j129f3114929433a812312450a84994c" ma:taxonomyFieldName="Product" ma:displayName="Product" ma:default="" ma:fieldId="{3129f311-4929-433a-8123-12450a84994c}" ma:taxonomyMulti="true" ma:sspId="e385fb40-52d4-4fae-9c5b-3e8ff8a5878e" ma:termSetId="e8298524-23d5-441d-8e61-21bed1c2c470" ma:anchorId="00000000-0000-0000-0000-000000000000" ma:open="false" ma:isKeyword="false">
      <xsd:complexType>
        <xsd:sequence>
          <xsd:element ref="pc:Terms" minOccurs="0" maxOccurs="1"/>
        </xsd:sequence>
      </xsd:complexType>
    </xsd:element>
    <xsd:element name="e1750f71052543bd8c4d7217e9f56da0" ma:index="23" nillable="true" ma:taxonomy="true" ma:internalName="e1750f71052543bd8c4d7217e9f56da0" ma:taxonomyFieldName="Campaign" ma:displayName="Campaign" ma:default="" ma:fieldId="{e1750f71-0525-43bd-8c4d-7217e9f56da0}" ma:taxonomyMulti="true" ma:sspId="e385fb40-52d4-4fae-9c5b-3e8ff8a5878e" ma:termSetId="eb6054b1-3a98-4c79-97b4-d20150dd266e" ma:anchorId="a7bf803d-fc4f-4bb4-903c-88e76437cc17" ma:open="false" ma:isKeyword="false">
      <xsd:complexType>
        <xsd:sequence>
          <xsd:element ref="pc:Terms" minOccurs="0" maxOccurs="1"/>
        </xsd:sequence>
      </xsd:complexType>
    </xsd:element>
    <xsd:element name="Session_x0020_Code" ma:index="25" nillable="true" ma:displayName="Session Code" ma:internalName="Session_x0020_Code">
      <xsd:simpleType>
        <xsd:restriction base="dms:Text">
          <xsd:maxLength value="255"/>
        </xsd:restriction>
      </xsd:simpleType>
    </xsd:element>
    <xsd:element name="MS_x0020_Content_x0020_Owner" ma:index="26"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j478fa01fff54a9d85f93cc1f742caa8" ma:index="27" nillable="true" ma:taxonomy="true" ma:internalName="j478fa01fff54a9d85f93cc1f742caa8" ma:taxonomyFieldName="Track" ma:displayName="Track" ma:default="" ma:fieldId="{3478fa01-fff5-4a9d-85f9-3cc1f742caa8}" ma:sspId="e385fb40-52d4-4fae-9c5b-3e8ff8a5878e" ma:termSetId="3d852f0a-ed69-4ada-86bc-dbe628c826af" ma:anchorId="00000000-0000-0000-0000-000000000000" ma:open="true" ma:isKeyword="false">
      <xsd:complexType>
        <xsd:sequence>
          <xsd:element ref="pc:Terms" minOccurs="0" maxOccurs="1"/>
        </xsd:sequence>
      </xsd:complexType>
    </xsd:element>
    <xsd:element name="n26c0b7259a14f82a9880173edc4cb73" ma:index="29" nillable="true" ma:taxonomy="true" ma:internalName="n26c0b7259a14f82a9880173edc4cb73" ma:taxonomyFieldName="Audience1" ma:displayName="Audience" ma:default="" ma:fieldId="{726c0b72-59a1-4f82-a988-0173edc4cb73}" ma:taxonomyMulti="true" ma:sspId="e385fb40-52d4-4fae-9c5b-3e8ff8a5878e" ma:termSetId="02c0b350-7782-44ed-b079-a5ef0c1b9fe9" ma:anchorId="00000000-0000-0000-0000-000000000000" ma:open="false" ma:isKeyword="false">
      <xsd:complexType>
        <xsd:sequence>
          <xsd:element ref="pc:Terms" minOccurs="0" maxOccurs="1"/>
        </xsd:sequence>
      </xsd:complexType>
    </xsd:element>
    <xsd:element name="SharedWithUsers" ma:index="37"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38" nillable="true" ma:displayName="Shared With Details" ma:description="" ma:internalName="SharedWithDetails" ma:readOnly="true">
      <xsd:simpleType>
        <xsd:restriction base="dms:Note">
          <xsd:maxLength value="255"/>
        </xsd:restriction>
      </xsd:simpleType>
    </xsd:element>
    <xsd:element name="LastSharedByUser" ma:index="39" nillable="true" ma:displayName="Last Shared By User" ma:description="" ma:internalName="LastSharedByUser" ma:readOnly="true">
      <xsd:simpleType>
        <xsd:restriction base="dms:Note">
          <xsd:maxLength value="255"/>
        </xsd:restriction>
      </xsd:simpleType>
    </xsd:element>
    <xsd:element name="LastSharedByTime" ma:index="40"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9" nillable="true" ma:displayName="Taxonomy Catch All Column" ma:description="" ma:hidden="true" ma:list="{8a521885-91de-4219-9471-899125a19f6f}" ma:internalName="TaxCatchAll" ma:showField="CatchAllData" ma:web="5a4b3278-325d-441a-b38f-6f1926bc734e">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description="" ma:hidden="true" ma:list="{8a521885-91de-4219-9471-899125a19f6f}" ma:internalName="TaxCatchAllLabel" ma:readOnly="true" ma:showField="CatchAllDataLabel" ma:web="5a4b3278-325d-441a-b38f-6f1926bc734e">
      <xsd:complexType>
        <xsd:complexContent>
          <xsd:extension base="dms:MultiChoiceLookup">
            <xsd:sequence>
              <xsd:element name="Value" type="dms:Lookup" maxOccurs="unbounded" minOccurs="0" nillable="true"/>
            </xsd:sequence>
          </xsd:extension>
        </xsd:complexContent>
      </xsd:complexType>
    </xsd:element>
    <xsd:element name="TaxKeywordTaxHTField" ma:index="35"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9d1f81f6-e953-47ea-988e-33ed651c58e6" elementFormDefault="qualified">
    <xsd:import namespace="http://schemas.microsoft.com/office/2006/documentManagement/types"/>
    <xsd:import namespace="http://schemas.microsoft.com/office/infopath/2007/PartnerControls"/>
    <xsd:element name="MediaServiceMetadata" ma:index="41" nillable="true" ma:displayName="MediaServiceMetadata" ma:hidden="true" ma:internalName="MediaServiceMetadata" ma:readOnly="true">
      <xsd:simpleType>
        <xsd:restriction base="dms:Note"/>
      </xsd:simpleType>
    </xsd:element>
    <xsd:element name="MediaServiceFastMetadata" ma:index="42" nillable="true" ma:displayName="MediaServiceFastMetadata" ma:hidden="true" ma:internalName="MediaServiceFastMetadata" ma:readOnly="true">
      <xsd:simpleType>
        <xsd:restriction base="dms:Note"/>
      </xsd:simpleType>
    </xsd:element>
    <xsd:element name="MediaServiceEventHashCode" ma:index="43" nillable="true" ma:displayName="MediaServiceEventHashCode" ma:hidden="true" ma:internalName="MediaServiceEventHashCode" ma:readOnly="true">
      <xsd:simpleType>
        <xsd:restriction base="dms:Text"/>
      </xsd:simpleType>
    </xsd:element>
    <xsd:element name="MediaServiceGenerationTime" ma:index="44" nillable="true" ma:displayName="MediaServiceGenerationTime" ma:hidden="true" ma:internalName="MediaServiceGenerationTime" ma:readOnly="true">
      <xsd:simpleType>
        <xsd:restriction base="dms:Text"/>
      </xsd:simpleType>
    </xsd:element>
    <xsd:element name="MediaServiceAutoKeyPoints" ma:index="47" nillable="true" ma:displayName="MediaServiceAutoKeyPoints" ma:hidden="true" ma:internalName="MediaServiceAutoKeyPoints" ma:readOnly="true">
      <xsd:simpleType>
        <xsd:restriction base="dms:Note"/>
      </xsd:simpleType>
    </xsd:element>
    <xsd:element name="MediaServiceKeyPoints" ma:index="48" nillable="true" ma:displayName="KeyPoints" ma:internalName="MediaServiceKeyPoints" ma:readOnly="true">
      <xsd:simpleType>
        <xsd:restriction base="dms:Note">
          <xsd:maxLength value="255"/>
        </xsd:restriction>
      </xsd:simpleType>
    </xsd:element>
    <xsd:element name="MediaServiceDateTaken" ma:index="49" nillable="true" ma:displayName="MediaServiceDateTaken" ma:hidden="true" ma:internalName="MediaServiceDateTaken" ma:readOnly="true">
      <xsd:simpleType>
        <xsd:restriction base="dms:Text"/>
      </xsd:simpleType>
    </xsd:element>
    <xsd:element name="MediaServiceOCR" ma:index="50" nillable="true" ma:displayName="Extracted Text"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ma:index="34"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990F116-B58F-4255-B05B-DA3808E0E5C6}">
  <ds:schemaRefs>
    <ds:schemaRef ds:uri="http://schemas.microsoft.com/sharepoint/v3"/>
    <ds:schemaRef ds:uri="http://purl.org/dc/terms/"/>
    <ds:schemaRef ds:uri="http://purl.org/dc/elements/1.1/"/>
    <ds:schemaRef ds:uri="5a4b3278-325d-441a-b38f-6f1926bc734e"/>
    <ds:schemaRef ds:uri="http://schemas.microsoft.com/office/2006/documentManagement/types"/>
    <ds:schemaRef ds:uri="http://schemas.microsoft.com/office/infopath/2007/PartnerControls"/>
    <ds:schemaRef ds:uri="http://www.w3.org/XML/1998/namespace"/>
    <ds:schemaRef ds:uri="http://schemas.openxmlformats.org/package/2006/metadata/core-properties"/>
    <ds:schemaRef ds:uri="9d1f81f6-e953-47ea-988e-33ed651c58e6"/>
    <ds:schemaRef ds:uri="230e9df3-be65-4c73-a93b-d1236ebd677e"/>
    <ds:schemaRef ds:uri="http://schemas.microsoft.com/office/2006/metadata/properties"/>
    <ds:schemaRef ds:uri="http://purl.org/dc/dcmitype/"/>
  </ds:schemaRefs>
</ds:datastoreItem>
</file>

<file path=customXml/itemProps2.xml><?xml version="1.0" encoding="utf-8"?>
<ds:datastoreItem xmlns:ds="http://schemas.openxmlformats.org/officeDocument/2006/customXml" ds:itemID="{625FD152-D4B9-485B-9213-BB78FF8ABCB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5a4b3278-325d-441a-b38f-6f1926bc734e"/>
    <ds:schemaRef ds:uri="230e9df3-be65-4c73-a93b-d1236ebd677e"/>
    <ds:schemaRef ds:uri="9d1f81f6-e953-47ea-988e-33ed651c58e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White Template</Template>
  <TotalTime>2393</TotalTime>
  <Words>1733</Words>
  <Application>Microsoft Office PowerPoint</Application>
  <PresentationFormat>Widescreen</PresentationFormat>
  <Paragraphs>179</Paragraphs>
  <Slides>23</Slides>
  <Notes>18</Notes>
  <HiddenSlides>0</HiddenSlides>
  <MMClips>0</MMClips>
  <ScaleCrop>false</ScaleCrop>
  <HeadingPairs>
    <vt:vector size="8" baseType="variant">
      <vt:variant>
        <vt:lpstr>Fonts Used</vt:lpstr>
      </vt:variant>
      <vt:variant>
        <vt:i4>9</vt:i4>
      </vt:variant>
      <vt:variant>
        <vt:lpstr>Theme</vt:lpstr>
      </vt:variant>
      <vt:variant>
        <vt:i4>3</vt:i4>
      </vt:variant>
      <vt:variant>
        <vt:lpstr>Embedded OLE Servers</vt:lpstr>
      </vt:variant>
      <vt:variant>
        <vt:i4>1</vt:i4>
      </vt:variant>
      <vt:variant>
        <vt:lpstr>Slide Titles</vt:lpstr>
      </vt:variant>
      <vt:variant>
        <vt:i4>23</vt:i4>
      </vt:variant>
    </vt:vector>
  </HeadingPairs>
  <TitlesOfParts>
    <vt:vector size="36" baseType="lpstr">
      <vt:lpstr>Arial</vt:lpstr>
      <vt:lpstr>Calibri</vt:lpstr>
      <vt:lpstr>Consolas</vt:lpstr>
      <vt:lpstr>Myriad Pro</vt:lpstr>
      <vt:lpstr>Quicksand</vt:lpstr>
      <vt:lpstr>Segoe UI</vt:lpstr>
      <vt:lpstr>Segoe UI Light</vt:lpstr>
      <vt:lpstr>Segoe UI Semibold</vt:lpstr>
      <vt:lpstr>Wingdings</vt:lpstr>
      <vt:lpstr>White Template</vt:lpstr>
      <vt:lpstr>1_White Template</vt:lpstr>
      <vt:lpstr>2_White Template</vt:lpstr>
      <vt:lpstr>CorelDRAW</vt:lpstr>
      <vt:lpstr>Chennai – India 14 December 2019</vt:lpstr>
      <vt:lpstr>Azure Machine Learning</vt:lpstr>
      <vt:lpstr>PowerPoint Presentation</vt:lpstr>
      <vt:lpstr>Agenda</vt:lpstr>
      <vt:lpstr>What is Machine Learning?</vt:lpstr>
      <vt:lpstr>Various Vendors</vt:lpstr>
      <vt:lpstr>Azure Machine Learning in Cloud</vt:lpstr>
      <vt:lpstr>Analytics</vt:lpstr>
      <vt:lpstr>Azure Machine Learning Studio</vt:lpstr>
      <vt:lpstr>Key Concepts</vt:lpstr>
      <vt:lpstr>Common Terms</vt:lpstr>
      <vt:lpstr>Machine Learning in Azure Cloud</vt:lpstr>
      <vt:lpstr>Microsoft and Machine Learning</vt:lpstr>
      <vt:lpstr>Azure Machine Learning</vt:lpstr>
      <vt:lpstr>PowerPoint Presentation</vt:lpstr>
      <vt:lpstr>The Machine Learning Process</vt:lpstr>
      <vt:lpstr>Azure Machine Learning Algorithms</vt:lpstr>
      <vt:lpstr>Simple (Univariate) Linear Regression</vt:lpstr>
      <vt:lpstr>http://aka.ms/MLCheatSheet</vt:lpstr>
      <vt:lpstr>Deploying as a Web Service</vt:lpstr>
      <vt:lpstr>Free e-Book</vt:lpstr>
      <vt:lpstr>Any Questions?</vt:lpstr>
      <vt:lpstr>PowerPoint Presentation</vt:lpstr>
    </vt:vector>
  </TitlesOfParts>
  <Manager>&lt;Comms manager name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Microsoft Ignite The Tour FY20</dc:subject>
  <dc:creator>Lacey Butler;Anbu Mani</dc:creator>
  <cp:keywords>Global AI Bootcamp 2019</cp:keywords>
  <dc:description/>
  <cp:lastModifiedBy>Anbu Mani</cp:lastModifiedBy>
  <cp:revision>123</cp:revision>
  <dcterms:created xsi:type="dcterms:W3CDTF">2019-08-09T15:41:27Z</dcterms:created>
  <dcterms:modified xsi:type="dcterms:W3CDTF">2019-12-18T19:13:54Z</dcterms:modified>
  <cp:category>Microsoft Ignite The Tour FY20</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0x010100606EF5350B4AC34299E527B9221D6B5E001A2DF7EB5935C14F830206357EC2322C</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SetDate">
    <vt:lpwstr>2017-08-29T14:27:20.8568347-07:00</vt:lpwstr>
  </property>
  <property fmtid="{D5CDD505-2E9C-101B-9397-08002B2CF9AE}" pid="15" name="MSIP_Label_f42aa342-8706-4288-bd11-ebb85995028c_Name">
    <vt:lpwstr>General</vt:lpwstr>
  </property>
  <property fmtid="{D5CDD505-2E9C-101B-9397-08002B2CF9AE}" pid="16" name="MSIP_Label_f42aa342-8706-4288-bd11-ebb85995028c_Extended_MSFT_Method">
    <vt:lpwstr>Automatic</vt:lpwstr>
  </property>
  <property fmtid="{D5CDD505-2E9C-101B-9397-08002B2CF9AE}" pid="17" name="Sensitivity">
    <vt:lpwstr>General</vt:lpwstr>
  </property>
  <property fmtid="{D5CDD505-2E9C-101B-9397-08002B2CF9AE}" pid="18" name="TaxKeyword">
    <vt:lpwstr>251;#Microsoft Ignite The Tour FY20|92cd8354-19e0-47e3-879f-674e86e0d77f</vt:lpwstr>
  </property>
</Properties>
</file>